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0" r:id="rId6"/>
    <p:sldId id="281" r:id="rId7"/>
    <p:sldId id="278" r:id="rId8"/>
    <p:sldId id="283" r:id="rId9"/>
    <p:sldId id="285" r:id="rId10"/>
    <p:sldId id="289" r:id="rId11"/>
    <p:sldId id="287" r:id="rId12"/>
    <p:sldId id="290" r:id="rId13"/>
    <p:sldId id="284" r:id="rId14"/>
    <p:sldId id="279" r:id="rId15"/>
  </p:sldIdLst>
  <p:sldSz cx="9144000" cy="6858000" type="screen4x3"/>
  <p:notesSz cx="6877050" cy="100028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-36"/>
      </p:cViewPr>
      <p:guideLst>
        <p:guide orient="horz" pos="908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1974" y="-96"/>
      </p:cViewPr>
      <p:guideLst>
        <p:guide orient="horz" pos="3151"/>
        <p:guide pos="3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ED637-5404-4025-82DD-3C1D833A3911}" type="doc">
      <dgm:prSet loTypeId="urn:microsoft.com/office/officeart/2005/8/layout/cycle1" loCatId="cycle" qsTypeId="urn:microsoft.com/office/officeart/2005/8/quickstyle/simple2" qsCatId="simple" csTypeId="urn:microsoft.com/office/officeart/2005/8/colors/accent2_1" csCatId="accent2" phldr="1"/>
      <dgm:spPr/>
    </dgm:pt>
    <dgm:pt modelId="{D1C8DDA8-4CB1-4AF2-BC0C-AE5812E3699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b="1" i="0" u="none" strike="noStrike" cap="none" normalizeH="0" baseline="0" dirty="0" smtClean="0">
              <a:ln/>
              <a:effectLst/>
              <a:latin typeface="+mn-lt"/>
            </a:rPr>
            <a:t>Helt </a:t>
          </a:r>
        </a:p>
      </dgm:t>
    </dgm:pt>
    <dgm:pt modelId="{EBD28C79-5157-42BA-8CD5-73B4C046B5A3}" type="parTrans" cxnId="{23719DFC-491E-4B14-845F-630ED2E4AACF}">
      <dgm:prSet/>
      <dgm:spPr/>
      <dgm:t>
        <a:bodyPr/>
        <a:lstStyle/>
        <a:p>
          <a:endParaRPr lang="nb-NO">
            <a:latin typeface="+mn-lt"/>
          </a:endParaRPr>
        </a:p>
      </dgm:t>
    </dgm:pt>
    <dgm:pt modelId="{7E0C4BFD-B0BF-497E-BFF5-0E733E98CA41}" type="sibTrans" cxnId="{23719DFC-491E-4B14-845F-630ED2E4AAC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nb-NO">
            <a:latin typeface="+mn-lt"/>
          </a:endParaRPr>
        </a:p>
      </dgm:t>
    </dgm:pt>
    <dgm:pt modelId="{854B1EF8-A544-492C-802D-C361D1FF08D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b="1" i="0" u="none" strike="noStrike" cap="none" normalizeH="0" baseline="0" dirty="0" smtClean="0">
              <a:ln/>
              <a:effectLst/>
              <a:latin typeface="+mn-lt"/>
            </a:rPr>
            <a:t>Monster </a:t>
          </a:r>
        </a:p>
      </dgm:t>
    </dgm:pt>
    <dgm:pt modelId="{500C2010-5135-4ADE-A9F9-633A745B9CB4}" type="parTrans" cxnId="{55009236-BB68-4116-B6EF-777F84D0FA9F}">
      <dgm:prSet/>
      <dgm:spPr/>
      <dgm:t>
        <a:bodyPr/>
        <a:lstStyle/>
        <a:p>
          <a:endParaRPr lang="nb-NO">
            <a:latin typeface="+mn-lt"/>
          </a:endParaRPr>
        </a:p>
      </dgm:t>
    </dgm:pt>
    <dgm:pt modelId="{08D4DBC7-E98F-4EE8-91F6-734F17FC6251}" type="sibTrans" cxnId="{55009236-BB68-4116-B6EF-777F84D0FA9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noFill/>
        </a:ln>
      </dgm:spPr>
      <dgm:t>
        <a:bodyPr/>
        <a:lstStyle/>
        <a:p>
          <a:endParaRPr lang="nb-NO">
            <a:latin typeface="+mn-lt"/>
          </a:endParaRPr>
        </a:p>
      </dgm:t>
    </dgm:pt>
    <dgm:pt modelId="{8D4F7785-86BE-46EA-A2C0-E0816466C0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b="1" i="0" u="none" strike="noStrike" cap="none" normalizeH="0" baseline="0" dirty="0" smtClean="0">
              <a:ln/>
              <a:effectLst/>
              <a:latin typeface="+mn-lt"/>
            </a:rPr>
            <a:t>Ekspert</a:t>
          </a:r>
        </a:p>
      </dgm:t>
    </dgm:pt>
    <dgm:pt modelId="{EA382A63-D708-45C5-8DB0-74952AB73835}" type="parTrans" cxnId="{99701E17-10EB-44B0-990E-3180179CCC30}">
      <dgm:prSet/>
      <dgm:spPr/>
      <dgm:t>
        <a:bodyPr/>
        <a:lstStyle/>
        <a:p>
          <a:endParaRPr lang="nb-NO">
            <a:latin typeface="+mn-lt"/>
          </a:endParaRPr>
        </a:p>
      </dgm:t>
    </dgm:pt>
    <dgm:pt modelId="{76CDFDBC-007C-4F7E-BBE4-F6684588CC0B}" type="sibTrans" cxnId="{99701E17-10EB-44B0-990E-3180179CCC30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50000"/>
          </a:schemeClr>
        </a:solidFill>
        <a:ln>
          <a:noFill/>
        </a:ln>
      </dgm:spPr>
      <dgm:t>
        <a:bodyPr/>
        <a:lstStyle/>
        <a:p>
          <a:endParaRPr lang="nb-NO">
            <a:latin typeface="+mn-lt"/>
          </a:endParaRPr>
        </a:p>
      </dgm:t>
    </dgm:pt>
    <dgm:pt modelId="{B0D04603-AB06-4A39-9EB6-84032F20ECA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b="1" i="0" u="none" strike="noStrike" cap="none" normalizeH="0" baseline="0" dirty="0" smtClean="0">
              <a:ln/>
              <a:effectLst/>
              <a:latin typeface="+mn-lt"/>
            </a:rPr>
            <a:t>Offer </a:t>
          </a:r>
        </a:p>
      </dgm:t>
    </dgm:pt>
    <dgm:pt modelId="{EE927733-EF47-488B-9A34-0722D2C56E39}" type="parTrans" cxnId="{D8DA1178-774E-49F8-8EC3-8FF21DC1D3D7}">
      <dgm:prSet/>
      <dgm:spPr/>
      <dgm:t>
        <a:bodyPr/>
        <a:lstStyle/>
        <a:p>
          <a:endParaRPr lang="nb-NO">
            <a:latin typeface="+mn-lt"/>
          </a:endParaRPr>
        </a:p>
      </dgm:t>
    </dgm:pt>
    <dgm:pt modelId="{102710B7-E554-4D6C-9276-8BBEF154C725}" type="sibTrans" cxnId="{D8DA1178-774E-49F8-8EC3-8FF21DC1D3D7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nb-NO">
            <a:latin typeface="+mn-lt"/>
          </a:endParaRPr>
        </a:p>
      </dgm:t>
    </dgm:pt>
    <dgm:pt modelId="{ED323543-01D2-4349-A3E7-54D26ED823B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b="1" i="0" u="none" strike="noStrike" cap="none" normalizeH="0" baseline="0" dirty="0" smtClean="0">
              <a:ln/>
              <a:effectLst/>
              <a:latin typeface="+mn-lt"/>
            </a:rPr>
            <a:t>Opprører</a:t>
          </a:r>
        </a:p>
      </dgm:t>
    </dgm:pt>
    <dgm:pt modelId="{4E152DB5-09F2-48C3-BD6D-E76E19A68ADC}" type="parTrans" cxnId="{5A3D1E89-8661-4F17-8831-B0510D520CEA}">
      <dgm:prSet/>
      <dgm:spPr/>
      <dgm:t>
        <a:bodyPr/>
        <a:lstStyle/>
        <a:p>
          <a:endParaRPr lang="nb-NO">
            <a:latin typeface="+mn-lt"/>
          </a:endParaRPr>
        </a:p>
      </dgm:t>
    </dgm:pt>
    <dgm:pt modelId="{6AC77748-AD73-4838-8A83-0572FAEF1585}" type="sibTrans" cxnId="{5A3D1E89-8661-4F17-8831-B0510D520CEA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nb-NO">
            <a:latin typeface="+mn-lt"/>
          </a:endParaRPr>
        </a:p>
      </dgm:t>
    </dgm:pt>
    <dgm:pt modelId="{75D144A1-520B-4E28-91DF-507D270A155C}" type="pres">
      <dgm:prSet presAssocID="{B0EED637-5404-4025-82DD-3C1D833A3911}" presName="cycle" presStyleCnt="0">
        <dgm:presLayoutVars>
          <dgm:dir/>
          <dgm:resizeHandles val="exact"/>
        </dgm:presLayoutVars>
      </dgm:prSet>
      <dgm:spPr/>
    </dgm:pt>
    <dgm:pt modelId="{DD2D354C-E55F-44CE-8643-B70D6CEF49AC}" type="pres">
      <dgm:prSet presAssocID="{D1C8DDA8-4CB1-4AF2-BC0C-AE5812E36991}" presName="dummy" presStyleCnt="0"/>
      <dgm:spPr/>
    </dgm:pt>
    <dgm:pt modelId="{6AFC51F1-5840-4563-BD78-E06D6C9C93AA}" type="pres">
      <dgm:prSet presAssocID="{D1C8DDA8-4CB1-4AF2-BC0C-AE5812E3699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589E1D2-CD5D-4484-A59E-E3EAC2F95368}" type="pres">
      <dgm:prSet presAssocID="{7E0C4BFD-B0BF-497E-BFF5-0E733E98CA41}" presName="sibTrans" presStyleLbl="node1" presStyleIdx="0" presStyleCnt="5"/>
      <dgm:spPr/>
      <dgm:t>
        <a:bodyPr/>
        <a:lstStyle/>
        <a:p>
          <a:endParaRPr lang="nb-NO"/>
        </a:p>
      </dgm:t>
    </dgm:pt>
    <dgm:pt modelId="{B829D17B-D153-401C-BEC2-DF192179FD3F}" type="pres">
      <dgm:prSet presAssocID="{854B1EF8-A544-492C-802D-C361D1FF08D0}" presName="dummy" presStyleCnt="0"/>
      <dgm:spPr/>
    </dgm:pt>
    <dgm:pt modelId="{5A79BF6D-64F0-4BEE-AD51-70513B6B1FC2}" type="pres">
      <dgm:prSet presAssocID="{854B1EF8-A544-492C-802D-C361D1FF08D0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3F2EBB4-FD01-4C43-B070-6306F4DF7CDE}" type="pres">
      <dgm:prSet presAssocID="{08D4DBC7-E98F-4EE8-91F6-734F17FC6251}" presName="sibTrans" presStyleLbl="node1" presStyleIdx="1" presStyleCnt="5" custLinFactNeighborY="-856"/>
      <dgm:spPr/>
      <dgm:t>
        <a:bodyPr/>
        <a:lstStyle/>
        <a:p>
          <a:endParaRPr lang="nb-NO"/>
        </a:p>
      </dgm:t>
    </dgm:pt>
    <dgm:pt modelId="{0D8D5B5C-308E-4001-8877-0C051C6E7081}" type="pres">
      <dgm:prSet presAssocID="{8D4F7785-86BE-46EA-A2C0-E0816466C0D1}" presName="dummy" presStyleCnt="0"/>
      <dgm:spPr/>
    </dgm:pt>
    <dgm:pt modelId="{705AABF4-DDE0-4EAB-93F5-5951F9711C9E}" type="pres">
      <dgm:prSet presAssocID="{8D4F7785-86BE-46EA-A2C0-E0816466C0D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16B742A-B510-4AF9-98EE-997550584AB2}" type="pres">
      <dgm:prSet presAssocID="{76CDFDBC-007C-4F7E-BBE4-F6684588CC0B}" presName="sibTrans" presStyleLbl="node1" presStyleIdx="2" presStyleCnt="5"/>
      <dgm:spPr/>
      <dgm:t>
        <a:bodyPr/>
        <a:lstStyle/>
        <a:p>
          <a:endParaRPr lang="nb-NO"/>
        </a:p>
      </dgm:t>
    </dgm:pt>
    <dgm:pt modelId="{1B5967FE-4690-496F-9E08-EB35CC4AE5A5}" type="pres">
      <dgm:prSet presAssocID="{B0D04603-AB06-4A39-9EB6-84032F20ECA5}" presName="dummy" presStyleCnt="0"/>
      <dgm:spPr/>
    </dgm:pt>
    <dgm:pt modelId="{4ECC27C5-AFA2-48C6-BC3A-D204197CFA80}" type="pres">
      <dgm:prSet presAssocID="{B0D04603-AB06-4A39-9EB6-84032F20ECA5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34F2083-F07E-4579-832F-E6734DE587BD}" type="pres">
      <dgm:prSet presAssocID="{102710B7-E554-4D6C-9276-8BBEF154C725}" presName="sibTrans" presStyleLbl="node1" presStyleIdx="3" presStyleCnt="5"/>
      <dgm:spPr/>
      <dgm:t>
        <a:bodyPr/>
        <a:lstStyle/>
        <a:p>
          <a:endParaRPr lang="nb-NO"/>
        </a:p>
      </dgm:t>
    </dgm:pt>
    <dgm:pt modelId="{CDFBA17A-686F-4545-9814-F1658B28DE4C}" type="pres">
      <dgm:prSet presAssocID="{ED323543-01D2-4349-A3E7-54D26ED823B7}" presName="dummy" presStyleCnt="0"/>
      <dgm:spPr/>
    </dgm:pt>
    <dgm:pt modelId="{C2549CBC-F90A-488B-B69C-E7C1C9425FD1}" type="pres">
      <dgm:prSet presAssocID="{ED323543-01D2-4349-A3E7-54D26ED823B7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90EEC7B-BCF1-43FC-838D-AF4284D0F38D}" type="pres">
      <dgm:prSet presAssocID="{6AC77748-AD73-4838-8A83-0572FAEF1585}" presName="sibTrans" presStyleLbl="node1" presStyleIdx="4" presStyleCnt="5"/>
      <dgm:spPr/>
      <dgm:t>
        <a:bodyPr/>
        <a:lstStyle/>
        <a:p>
          <a:endParaRPr lang="nb-NO"/>
        </a:p>
      </dgm:t>
    </dgm:pt>
  </dgm:ptLst>
  <dgm:cxnLst>
    <dgm:cxn modelId="{1278A67E-C6D3-4A6B-8374-0961FC89E17C}" type="presOf" srcId="{854B1EF8-A544-492C-802D-C361D1FF08D0}" destId="{5A79BF6D-64F0-4BEE-AD51-70513B6B1FC2}" srcOrd="0" destOrd="0" presId="urn:microsoft.com/office/officeart/2005/8/layout/cycle1"/>
    <dgm:cxn modelId="{BDAF2973-2F82-43F3-AB00-3E15AC841339}" type="presOf" srcId="{6AC77748-AD73-4838-8A83-0572FAEF1585}" destId="{A90EEC7B-BCF1-43FC-838D-AF4284D0F38D}" srcOrd="0" destOrd="0" presId="urn:microsoft.com/office/officeart/2005/8/layout/cycle1"/>
    <dgm:cxn modelId="{99701E17-10EB-44B0-990E-3180179CCC30}" srcId="{B0EED637-5404-4025-82DD-3C1D833A3911}" destId="{8D4F7785-86BE-46EA-A2C0-E0816466C0D1}" srcOrd="2" destOrd="0" parTransId="{EA382A63-D708-45C5-8DB0-74952AB73835}" sibTransId="{76CDFDBC-007C-4F7E-BBE4-F6684588CC0B}"/>
    <dgm:cxn modelId="{55009236-BB68-4116-B6EF-777F84D0FA9F}" srcId="{B0EED637-5404-4025-82DD-3C1D833A3911}" destId="{854B1EF8-A544-492C-802D-C361D1FF08D0}" srcOrd="1" destOrd="0" parTransId="{500C2010-5135-4ADE-A9F9-633A745B9CB4}" sibTransId="{08D4DBC7-E98F-4EE8-91F6-734F17FC6251}"/>
    <dgm:cxn modelId="{9145E250-5785-4113-BBD9-D8C330E57A74}" type="presOf" srcId="{76CDFDBC-007C-4F7E-BBE4-F6684588CC0B}" destId="{A16B742A-B510-4AF9-98EE-997550584AB2}" srcOrd="0" destOrd="0" presId="urn:microsoft.com/office/officeart/2005/8/layout/cycle1"/>
    <dgm:cxn modelId="{72FA5090-42F7-4338-8DC6-E74C9813383D}" type="presOf" srcId="{7E0C4BFD-B0BF-497E-BFF5-0E733E98CA41}" destId="{A589E1D2-CD5D-4484-A59E-E3EAC2F95368}" srcOrd="0" destOrd="0" presId="urn:microsoft.com/office/officeart/2005/8/layout/cycle1"/>
    <dgm:cxn modelId="{23719DFC-491E-4B14-845F-630ED2E4AACF}" srcId="{B0EED637-5404-4025-82DD-3C1D833A3911}" destId="{D1C8DDA8-4CB1-4AF2-BC0C-AE5812E36991}" srcOrd="0" destOrd="0" parTransId="{EBD28C79-5157-42BA-8CD5-73B4C046B5A3}" sibTransId="{7E0C4BFD-B0BF-497E-BFF5-0E733E98CA41}"/>
    <dgm:cxn modelId="{753312CB-B23F-4385-BC91-76978D03FF48}" type="presOf" srcId="{08D4DBC7-E98F-4EE8-91F6-734F17FC6251}" destId="{93F2EBB4-FD01-4C43-B070-6306F4DF7CDE}" srcOrd="0" destOrd="0" presId="urn:microsoft.com/office/officeart/2005/8/layout/cycle1"/>
    <dgm:cxn modelId="{F2EED4E9-B56F-41F3-87D7-74026E5CFB0C}" type="presOf" srcId="{ED323543-01D2-4349-A3E7-54D26ED823B7}" destId="{C2549CBC-F90A-488B-B69C-E7C1C9425FD1}" srcOrd="0" destOrd="0" presId="urn:microsoft.com/office/officeart/2005/8/layout/cycle1"/>
    <dgm:cxn modelId="{D8DA1178-774E-49F8-8EC3-8FF21DC1D3D7}" srcId="{B0EED637-5404-4025-82DD-3C1D833A3911}" destId="{B0D04603-AB06-4A39-9EB6-84032F20ECA5}" srcOrd="3" destOrd="0" parTransId="{EE927733-EF47-488B-9A34-0722D2C56E39}" sibTransId="{102710B7-E554-4D6C-9276-8BBEF154C725}"/>
    <dgm:cxn modelId="{C202D2C1-F58C-46F1-A976-6C21B8873134}" type="presOf" srcId="{B0EED637-5404-4025-82DD-3C1D833A3911}" destId="{75D144A1-520B-4E28-91DF-507D270A155C}" srcOrd="0" destOrd="0" presId="urn:microsoft.com/office/officeart/2005/8/layout/cycle1"/>
    <dgm:cxn modelId="{2475CA47-B80A-4C5F-8452-324FD88ECBBD}" type="presOf" srcId="{D1C8DDA8-4CB1-4AF2-BC0C-AE5812E36991}" destId="{6AFC51F1-5840-4563-BD78-E06D6C9C93AA}" srcOrd="0" destOrd="0" presId="urn:microsoft.com/office/officeart/2005/8/layout/cycle1"/>
    <dgm:cxn modelId="{5A3D1E89-8661-4F17-8831-B0510D520CEA}" srcId="{B0EED637-5404-4025-82DD-3C1D833A3911}" destId="{ED323543-01D2-4349-A3E7-54D26ED823B7}" srcOrd="4" destOrd="0" parTransId="{4E152DB5-09F2-48C3-BD6D-E76E19A68ADC}" sibTransId="{6AC77748-AD73-4838-8A83-0572FAEF1585}"/>
    <dgm:cxn modelId="{085720B0-38A3-4946-8D0A-66CF597FBC66}" type="presOf" srcId="{102710B7-E554-4D6C-9276-8BBEF154C725}" destId="{934F2083-F07E-4579-832F-E6734DE587BD}" srcOrd="0" destOrd="0" presId="urn:microsoft.com/office/officeart/2005/8/layout/cycle1"/>
    <dgm:cxn modelId="{F3703CE6-0754-4A10-973B-9084D00EA470}" type="presOf" srcId="{8D4F7785-86BE-46EA-A2C0-E0816466C0D1}" destId="{705AABF4-DDE0-4EAB-93F5-5951F9711C9E}" srcOrd="0" destOrd="0" presId="urn:microsoft.com/office/officeart/2005/8/layout/cycle1"/>
    <dgm:cxn modelId="{B7AC2479-0A3A-4D01-B71F-BE43B46B95D7}" type="presOf" srcId="{B0D04603-AB06-4A39-9EB6-84032F20ECA5}" destId="{4ECC27C5-AFA2-48C6-BC3A-D204197CFA80}" srcOrd="0" destOrd="0" presId="urn:microsoft.com/office/officeart/2005/8/layout/cycle1"/>
    <dgm:cxn modelId="{67CD8A38-3F8D-40FA-8895-92E76FC6A69B}" type="presParOf" srcId="{75D144A1-520B-4E28-91DF-507D270A155C}" destId="{DD2D354C-E55F-44CE-8643-B70D6CEF49AC}" srcOrd="0" destOrd="0" presId="urn:microsoft.com/office/officeart/2005/8/layout/cycle1"/>
    <dgm:cxn modelId="{FC164DA7-1722-4241-95DE-8954F297A9B5}" type="presParOf" srcId="{75D144A1-520B-4E28-91DF-507D270A155C}" destId="{6AFC51F1-5840-4563-BD78-E06D6C9C93AA}" srcOrd="1" destOrd="0" presId="urn:microsoft.com/office/officeart/2005/8/layout/cycle1"/>
    <dgm:cxn modelId="{D914D942-EEC8-4E3F-9C48-A1A26341569A}" type="presParOf" srcId="{75D144A1-520B-4E28-91DF-507D270A155C}" destId="{A589E1D2-CD5D-4484-A59E-E3EAC2F95368}" srcOrd="2" destOrd="0" presId="urn:microsoft.com/office/officeart/2005/8/layout/cycle1"/>
    <dgm:cxn modelId="{9EDEA79A-9CA7-4BF5-B4AD-935F5CD139A8}" type="presParOf" srcId="{75D144A1-520B-4E28-91DF-507D270A155C}" destId="{B829D17B-D153-401C-BEC2-DF192179FD3F}" srcOrd="3" destOrd="0" presId="urn:microsoft.com/office/officeart/2005/8/layout/cycle1"/>
    <dgm:cxn modelId="{DFFFFE4A-A5CD-46F9-A051-DEB45C59FA57}" type="presParOf" srcId="{75D144A1-520B-4E28-91DF-507D270A155C}" destId="{5A79BF6D-64F0-4BEE-AD51-70513B6B1FC2}" srcOrd="4" destOrd="0" presId="urn:microsoft.com/office/officeart/2005/8/layout/cycle1"/>
    <dgm:cxn modelId="{2D9975B5-A52C-425D-B652-5460397F0D17}" type="presParOf" srcId="{75D144A1-520B-4E28-91DF-507D270A155C}" destId="{93F2EBB4-FD01-4C43-B070-6306F4DF7CDE}" srcOrd="5" destOrd="0" presId="urn:microsoft.com/office/officeart/2005/8/layout/cycle1"/>
    <dgm:cxn modelId="{FAEF0603-6616-4A8F-B638-789861771F80}" type="presParOf" srcId="{75D144A1-520B-4E28-91DF-507D270A155C}" destId="{0D8D5B5C-308E-4001-8877-0C051C6E7081}" srcOrd="6" destOrd="0" presId="urn:microsoft.com/office/officeart/2005/8/layout/cycle1"/>
    <dgm:cxn modelId="{405D7BB3-BAF3-47B6-A3CE-23F6C0C622A8}" type="presParOf" srcId="{75D144A1-520B-4E28-91DF-507D270A155C}" destId="{705AABF4-DDE0-4EAB-93F5-5951F9711C9E}" srcOrd="7" destOrd="0" presId="urn:microsoft.com/office/officeart/2005/8/layout/cycle1"/>
    <dgm:cxn modelId="{9315878B-0106-4077-9076-7FA5C33B2D07}" type="presParOf" srcId="{75D144A1-520B-4E28-91DF-507D270A155C}" destId="{A16B742A-B510-4AF9-98EE-997550584AB2}" srcOrd="8" destOrd="0" presId="urn:microsoft.com/office/officeart/2005/8/layout/cycle1"/>
    <dgm:cxn modelId="{127ABE7B-C8BE-49D6-B9E8-3FDB0A9CD299}" type="presParOf" srcId="{75D144A1-520B-4E28-91DF-507D270A155C}" destId="{1B5967FE-4690-496F-9E08-EB35CC4AE5A5}" srcOrd="9" destOrd="0" presId="urn:microsoft.com/office/officeart/2005/8/layout/cycle1"/>
    <dgm:cxn modelId="{0114E936-A9F7-4168-BFB1-3048DFE335CC}" type="presParOf" srcId="{75D144A1-520B-4E28-91DF-507D270A155C}" destId="{4ECC27C5-AFA2-48C6-BC3A-D204197CFA80}" srcOrd="10" destOrd="0" presId="urn:microsoft.com/office/officeart/2005/8/layout/cycle1"/>
    <dgm:cxn modelId="{0120B2D3-3813-45F8-8D74-E46DA49CFD0C}" type="presParOf" srcId="{75D144A1-520B-4E28-91DF-507D270A155C}" destId="{934F2083-F07E-4579-832F-E6734DE587BD}" srcOrd="11" destOrd="0" presId="urn:microsoft.com/office/officeart/2005/8/layout/cycle1"/>
    <dgm:cxn modelId="{0EA820CD-CDEB-4C47-A2BD-51CF14B8DC8C}" type="presParOf" srcId="{75D144A1-520B-4E28-91DF-507D270A155C}" destId="{CDFBA17A-686F-4545-9814-F1658B28DE4C}" srcOrd="12" destOrd="0" presId="urn:microsoft.com/office/officeart/2005/8/layout/cycle1"/>
    <dgm:cxn modelId="{23F82D43-B136-45E0-B31C-AFE893A15BF0}" type="presParOf" srcId="{75D144A1-520B-4E28-91DF-507D270A155C}" destId="{C2549CBC-F90A-488B-B69C-E7C1C9425FD1}" srcOrd="13" destOrd="0" presId="urn:microsoft.com/office/officeart/2005/8/layout/cycle1"/>
    <dgm:cxn modelId="{2705913C-36D6-42B0-9FAC-212EE64444BC}" type="presParOf" srcId="{75D144A1-520B-4E28-91DF-507D270A155C}" destId="{A90EEC7B-BCF1-43FC-838D-AF4284D0F38D}" srcOrd="14" destOrd="0" presId="urn:microsoft.com/office/officeart/2005/8/layout/cycle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AB1663-4369-407A-9F9E-F40CA87F16F0}" type="doc">
      <dgm:prSet loTypeId="urn:microsoft.com/office/officeart/2005/8/layout/cycle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nb-NO"/>
        </a:p>
      </dgm:t>
    </dgm:pt>
    <dgm:pt modelId="{71748791-08B9-4406-B2AE-CC798B31CB1A}">
      <dgm:prSet phldrT="[Tekst]" custT="1"/>
      <dgm:spPr/>
      <dgm:t>
        <a:bodyPr/>
        <a:lstStyle/>
        <a:p>
          <a:r>
            <a:rPr lang="nb-NO" sz="1800" dirty="0" smtClean="0"/>
            <a:t>Politisk makt</a:t>
          </a:r>
          <a:endParaRPr lang="nb-NO" sz="1800" dirty="0"/>
        </a:p>
      </dgm:t>
    </dgm:pt>
    <dgm:pt modelId="{C78050C7-2833-4ADF-B207-89FABB14DD04}" type="parTrans" cxnId="{C5C12FCB-DCFE-4170-8205-C45CA47A2F38}">
      <dgm:prSet/>
      <dgm:spPr/>
      <dgm:t>
        <a:bodyPr/>
        <a:lstStyle/>
        <a:p>
          <a:endParaRPr lang="nb-NO" sz="1800"/>
        </a:p>
      </dgm:t>
    </dgm:pt>
    <dgm:pt modelId="{2528FD80-372A-467E-9BCE-F5E8AF5A2B59}" type="sibTrans" cxnId="{C5C12FCB-DCFE-4170-8205-C45CA47A2F38}">
      <dgm:prSet/>
      <dgm:spPr>
        <a:ln w="57150"/>
      </dgm:spPr>
      <dgm:t>
        <a:bodyPr/>
        <a:lstStyle/>
        <a:p>
          <a:endParaRPr lang="nb-NO" sz="1800"/>
        </a:p>
      </dgm:t>
    </dgm:pt>
    <dgm:pt modelId="{666657FF-8E4F-4F81-9F95-F130D946CED2}">
      <dgm:prSet phldrT="[Tekst]" custT="1"/>
      <dgm:spPr/>
      <dgm:t>
        <a:bodyPr/>
        <a:lstStyle/>
        <a:p>
          <a:r>
            <a:rPr lang="nb-NO" sz="1800" dirty="0" smtClean="0"/>
            <a:t>Finansiell makt</a:t>
          </a:r>
          <a:endParaRPr lang="nb-NO" sz="1800" dirty="0"/>
        </a:p>
      </dgm:t>
    </dgm:pt>
    <dgm:pt modelId="{EB0DF894-20F1-4116-8BAE-ED2F878E1A34}" type="parTrans" cxnId="{99927DA1-34DE-45E9-ABE4-9CE09E0B71A4}">
      <dgm:prSet/>
      <dgm:spPr/>
      <dgm:t>
        <a:bodyPr/>
        <a:lstStyle/>
        <a:p>
          <a:endParaRPr lang="nb-NO" sz="1800"/>
        </a:p>
      </dgm:t>
    </dgm:pt>
    <dgm:pt modelId="{C7554B3D-7851-4465-A2D3-93B8D8272C1B}" type="sibTrans" cxnId="{99927DA1-34DE-45E9-ABE4-9CE09E0B71A4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nb-NO" sz="1800"/>
        </a:p>
      </dgm:t>
    </dgm:pt>
    <dgm:pt modelId="{791527A6-B5CB-4068-A2B1-40E4163B09E1}">
      <dgm:prSet phldrT="[Tekst]" custT="1"/>
      <dgm:spPr/>
      <dgm:t>
        <a:bodyPr/>
        <a:lstStyle/>
        <a:p>
          <a:r>
            <a:rPr lang="nb-NO" sz="1800" dirty="0" err="1" smtClean="0"/>
            <a:t>Medie-makt</a:t>
          </a:r>
          <a:endParaRPr lang="nb-NO" sz="1800" dirty="0"/>
        </a:p>
      </dgm:t>
    </dgm:pt>
    <dgm:pt modelId="{B4B57F1E-3F4E-4E23-A3F4-EB6A375FF930}" type="parTrans" cxnId="{5FA9F8B4-F061-4793-8280-B5E8F1F12A71}">
      <dgm:prSet/>
      <dgm:spPr/>
      <dgm:t>
        <a:bodyPr/>
        <a:lstStyle/>
        <a:p>
          <a:endParaRPr lang="nb-NO" sz="1800"/>
        </a:p>
      </dgm:t>
    </dgm:pt>
    <dgm:pt modelId="{5DCA3C4C-4611-4A66-93E1-B81FC90C5276}" type="sibTrans" cxnId="{5FA9F8B4-F061-4793-8280-B5E8F1F12A71}">
      <dgm:prSet/>
      <dgm:spPr>
        <a:ln w="57150"/>
      </dgm:spPr>
      <dgm:t>
        <a:bodyPr/>
        <a:lstStyle/>
        <a:p>
          <a:endParaRPr lang="nb-NO" sz="1800"/>
        </a:p>
      </dgm:t>
    </dgm:pt>
    <dgm:pt modelId="{A3CE8B71-387E-4EAF-89FD-274629011A40}">
      <dgm:prSet phldrT="[Tekst]" custT="1"/>
      <dgm:spPr/>
      <dgm:t>
        <a:bodyPr/>
        <a:lstStyle/>
        <a:p>
          <a:r>
            <a:rPr lang="nb-NO" sz="1800" dirty="0" err="1" smtClean="0"/>
            <a:t>Markeds-makt</a:t>
          </a:r>
          <a:endParaRPr lang="nb-NO" sz="1800" dirty="0"/>
        </a:p>
      </dgm:t>
    </dgm:pt>
    <dgm:pt modelId="{5C989685-5229-4D12-B78B-EFB3EC4F7F35}" type="parTrans" cxnId="{F45BB51F-8FFD-4084-923D-8276133C2391}">
      <dgm:prSet/>
      <dgm:spPr/>
      <dgm:t>
        <a:bodyPr/>
        <a:lstStyle/>
        <a:p>
          <a:endParaRPr lang="nb-NO" sz="1800"/>
        </a:p>
      </dgm:t>
    </dgm:pt>
    <dgm:pt modelId="{FA4E3219-6283-4F73-8CE1-DE3E16A56603}" type="sibTrans" cxnId="{F45BB51F-8FFD-4084-923D-8276133C2391}">
      <dgm:prSet/>
      <dgm:spPr>
        <a:ln w="50800"/>
      </dgm:spPr>
      <dgm:t>
        <a:bodyPr/>
        <a:lstStyle/>
        <a:p>
          <a:endParaRPr lang="nb-NO" sz="1800"/>
        </a:p>
      </dgm:t>
    </dgm:pt>
    <dgm:pt modelId="{A238F7F1-CCA3-466D-95CC-B76C116070BD}">
      <dgm:prSet phldrT="[Tekst]" custT="1"/>
      <dgm:spPr/>
      <dgm:t>
        <a:bodyPr/>
        <a:lstStyle/>
        <a:p>
          <a:r>
            <a:rPr lang="nb-NO" sz="1800" dirty="0" smtClean="0"/>
            <a:t>Ledermakt</a:t>
          </a:r>
          <a:endParaRPr lang="nb-NO" sz="1800" dirty="0"/>
        </a:p>
      </dgm:t>
    </dgm:pt>
    <dgm:pt modelId="{DF211EEC-66D1-4CAF-8AA3-7016D1C392C6}" type="parTrans" cxnId="{7865575A-1FB1-46B1-8832-4CBA67CC75F5}">
      <dgm:prSet/>
      <dgm:spPr/>
      <dgm:t>
        <a:bodyPr/>
        <a:lstStyle/>
        <a:p>
          <a:endParaRPr lang="nb-NO" sz="1800"/>
        </a:p>
      </dgm:t>
    </dgm:pt>
    <dgm:pt modelId="{F54AF73A-69E4-4235-AE94-C75AD8134B13}" type="sibTrans" cxnId="{7865575A-1FB1-46B1-8832-4CBA67CC75F5}">
      <dgm:prSet/>
      <dgm:spPr>
        <a:ln w="50800" cmpd="sng"/>
      </dgm:spPr>
      <dgm:t>
        <a:bodyPr/>
        <a:lstStyle/>
        <a:p>
          <a:endParaRPr lang="nb-NO" sz="1800"/>
        </a:p>
      </dgm:t>
    </dgm:pt>
    <dgm:pt modelId="{2890656D-C22F-449F-8553-7ABD8B256F02}" type="pres">
      <dgm:prSet presAssocID="{2EAB1663-4369-407A-9F9E-F40CA87F16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707847AB-AE9F-44E9-AE07-5DC1AE6A1F42}" type="pres">
      <dgm:prSet presAssocID="{71748791-08B9-4406-B2AE-CC798B31CB1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D88F58A-BD90-4510-B749-4DE7C4DC051D}" type="pres">
      <dgm:prSet presAssocID="{71748791-08B9-4406-B2AE-CC798B31CB1A}" presName="spNode" presStyleCnt="0"/>
      <dgm:spPr/>
    </dgm:pt>
    <dgm:pt modelId="{B891840C-9960-4C9C-B54A-C80FFCFE9C0D}" type="pres">
      <dgm:prSet presAssocID="{2528FD80-372A-467E-9BCE-F5E8AF5A2B59}" presName="sibTrans" presStyleLbl="sibTrans1D1" presStyleIdx="0" presStyleCnt="5"/>
      <dgm:spPr/>
      <dgm:t>
        <a:bodyPr/>
        <a:lstStyle/>
        <a:p>
          <a:endParaRPr lang="nb-NO"/>
        </a:p>
      </dgm:t>
    </dgm:pt>
    <dgm:pt modelId="{F3953C08-49EF-4183-A453-6F3742E5E335}" type="pres">
      <dgm:prSet presAssocID="{666657FF-8E4F-4F81-9F95-F130D946CED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53C5034-7CCA-4163-A817-2F024B896880}" type="pres">
      <dgm:prSet presAssocID="{666657FF-8E4F-4F81-9F95-F130D946CED2}" presName="spNode" presStyleCnt="0"/>
      <dgm:spPr/>
    </dgm:pt>
    <dgm:pt modelId="{8A1F9A98-556D-443B-BA65-97B9C2232C92}" type="pres">
      <dgm:prSet presAssocID="{C7554B3D-7851-4465-A2D3-93B8D8272C1B}" presName="sibTrans" presStyleLbl="sibTrans1D1" presStyleIdx="1" presStyleCnt="5"/>
      <dgm:spPr/>
      <dgm:t>
        <a:bodyPr/>
        <a:lstStyle/>
        <a:p>
          <a:endParaRPr lang="nb-NO"/>
        </a:p>
      </dgm:t>
    </dgm:pt>
    <dgm:pt modelId="{015E0851-A57E-4EA8-A309-A16DAEB1AB2F}" type="pres">
      <dgm:prSet presAssocID="{791527A6-B5CB-4068-A2B1-40E4163B09E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ED599AD-6519-45E4-B825-7D47F0749749}" type="pres">
      <dgm:prSet presAssocID="{791527A6-B5CB-4068-A2B1-40E4163B09E1}" presName="spNode" presStyleCnt="0"/>
      <dgm:spPr/>
    </dgm:pt>
    <dgm:pt modelId="{A344C0C7-53A1-4BED-840B-65C0F1248E6E}" type="pres">
      <dgm:prSet presAssocID="{5DCA3C4C-4611-4A66-93E1-B81FC90C5276}" presName="sibTrans" presStyleLbl="sibTrans1D1" presStyleIdx="2" presStyleCnt="5"/>
      <dgm:spPr/>
      <dgm:t>
        <a:bodyPr/>
        <a:lstStyle/>
        <a:p>
          <a:endParaRPr lang="nb-NO"/>
        </a:p>
      </dgm:t>
    </dgm:pt>
    <dgm:pt modelId="{234DA080-69C4-472D-AF79-F96DB1FAB653}" type="pres">
      <dgm:prSet presAssocID="{A3CE8B71-387E-4EAF-89FD-274629011A4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F1C99EC-C8CA-4EE7-A1CB-6972A352B5D4}" type="pres">
      <dgm:prSet presAssocID="{A3CE8B71-387E-4EAF-89FD-274629011A40}" presName="spNode" presStyleCnt="0"/>
      <dgm:spPr/>
    </dgm:pt>
    <dgm:pt modelId="{A773CD05-D32E-4A01-9DE6-C2723B538770}" type="pres">
      <dgm:prSet presAssocID="{FA4E3219-6283-4F73-8CE1-DE3E16A56603}" presName="sibTrans" presStyleLbl="sibTrans1D1" presStyleIdx="3" presStyleCnt="5"/>
      <dgm:spPr/>
      <dgm:t>
        <a:bodyPr/>
        <a:lstStyle/>
        <a:p>
          <a:endParaRPr lang="nb-NO"/>
        </a:p>
      </dgm:t>
    </dgm:pt>
    <dgm:pt modelId="{B70A970F-ED4E-40F3-824B-C71BD2455B5F}" type="pres">
      <dgm:prSet presAssocID="{A238F7F1-CCA3-466D-95CC-B76C116070B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8B844C1-A3C4-4BEB-A560-9A6849F62A26}" type="pres">
      <dgm:prSet presAssocID="{A238F7F1-CCA3-466D-95CC-B76C116070BD}" presName="spNode" presStyleCnt="0"/>
      <dgm:spPr/>
    </dgm:pt>
    <dgm:pt modelId="{B8AC7DDA-49FC-4CDF-A726-8DB66E4BA64E}" type="pres">
      <dgm:prSet presAssocID="{F54AF73A-69E4-4235-AE94-C75AD8134B13}" presName="sibTrans" presStyleLbl="sibTrans1D1" presStyleIdx="4" presStyleCnt="5"/>
      <dgm:spPr/>
      <dgm:t>
        <a:bodyPr/>
        <a:lstStyle/>
        <a:p>
          <a:endParaRPr lang="nb-NO"/>
        </a:p>
      </dgm:t>
    </dgm:pt>
  </dgm:ptLst>
  <dgm:cxnLst>
    <dgm:cxn modelId="{70A40A58-2313-4E00-85F5-CF6C662396AA}" type="presOf" srcId="{A3CE8B71-387E-4EAF-89FD-274629011A40}" destId="{234DA080-69C4-472D-AF79-F96DB1FAB653}" srcOrd="0" destOrd="0" presId="urn:microsoft.com/office/officeart/2005/8/layout/cycle6"/>
    <dgm:cxn modelId="{99927DA1-34DE-45E9-ABE4-9CE09E0B71A4}" srcId="{2EAB1663-4369-407A-9F9E-F40CA87F16F0}" destId="{666657FF-8E4F-4F81-9F95-F130D946CED2}" srcOrd="1" destOrd="0" parTransId="{EB0DF894-20F1-4116-8BAE-ED2F878E1A34}" sibTransId="{C7554B3D-7851-4465-A2D3-93B8D8272C1B}"/>
    <dgm:cxn modelId="{7865575A-1FB1-46B1-8832-4CBA67CC75F5}" srcId="{2EAB1663-4369-407A-9F9E-F40CA87F16F0}" destId="{A238F7F1-CCA3-466D-95CC-B76C116070BD}" srcOrd="4" destOrd="0" parTransId="{DF211EEC-66D1-4CAF-8AA3-7016D1C392C6}" sibTransId="{F54AF73A-69E4-4235-AE94-C75AD8134B13}"/>
    <dgm:cxn modelId="{C6269006-CA5E-4870-875A-77EADC88AAE4}" type="presOf" srcId="{C7554B3D-7851-4465-A2D3-93B8D8272C1B}" destId="{8A1F9A98-556D-443B-BA65-97B9C2232C92}" srcOrd="0" destOrd="0" presId="urn:microsoft.com/office/officeart/2005/8/layout/cycle6"/>
    <dgm:cxn modelId="{381A6551-A010-466F-8390-218C737E68E1}" type="presOf" srcId="{2528FD80-372A-467E-9BCE-F5E8AF5A2B59}" destId="{B891840C-9960-4C9C-B54A-C80FFCFE9C0D}" srcOrd="0" destOrd="0" presId="urn:microsoft.com/office/officeart/2005/8/layout/cycle6"/>
    <dgm:cxn modelId="{34585FDB-211C-485A-A123-0FEA5937019B}" type="presOf" srcId="{2EAB1663-4369-407A-9F9E-F40CA87F16F0}" destId="{2890656D-C22F-449F-8553-7ABD8B256F02}" srcOrd="0" destOrd="0" presId="urn:microsoft.com/office/officeart/2005/8/layout/cycle6"/>
    <dgm:cxn modelId="{9A8D94C8-FB7B-42C6-9F36-B66D63958599}" type="presOf" srcId="{791527A6-B5CB-4068-A2B1-40E4163B09E1}" destId="{015E0851-A57E-4EA8-A309-A16DAEB1AB2F}" srcOrd="0" destOrd="0" presId="urn:microsoft.com/office/officeart/2005/8/layout/cycle6"/>
    <dgm:cxn modelId="{BAF4B8A0-B6FF-4A81-867B-535CF05E6617}" type="presOf" srcId="{71748791-08B9-4406-B2AE-CC798B31CB1A}" destId="{707847AB-AE9F-44E9-AE07-5DC1AE6A1F42}" srcOrd="0" destOrd="0" presId="urn:microsoft.com/office/officeart/2005/8/layout/cycle6"/>
    <dgm:cxn modelId="{DFA98D1A-FDCB-44E6-AF3B-3AA8A0ACD14F}" type="presOf" srcId="{FA4E3219-6283-4F73-8CE1-DE3E16A56603}" destId="{A773CD05-D32E-4A01-9DE6-C2723B538770}" srcOrd="0" destOrd="0" presId="urn:microsoft.com/office/officeart/2005/8/layout/cycle6"/>
    <dgm:cxn modelId="{15E1CD22-56D3-4AA9-B8F6-6322272FD501}" type="presOf" srcId="{5DCA3C4C-4611-4A66-93E1-B81FC90C5276}" destId="{A344C0C7-53A1-4BED-840B-65C0F1248E6E}" srcOrd="0" destOrd="0" presId="urn:microsoft.com/office/officeart/2005/8/layout/cycle6"/>
    <dgm:cxn modelId="{F45BB51F-8FFD-4084-923D-8276133C2391}" srcId="{2EAB1663-4369-407A-9F9E-F40CA87F16F0}" destId="{A3CE8B71-387E-4EAF-89FD-274629011A40}" srcOrd="3" destOrd="0" parTransId="{5C989685-5229-4D12-B78B-EFB3EC4F7F35}" sibTransId="{FA4E3219-6283-4F73-8CE1-DE3E16A56603}"/>
    <dgm:cxn modelId="{7BC71623-C284-435E-B3C7-F48D7C9797A6}" type="presOf" srcId="{F54AF73A-69E4-4235-AE94-C75AD8134B13}" destId="{B8AC7DDA-49FC-4CDF-A726-8DB66E4BA64E}" srcOrd="0" destOrd="0" presId="urn:microsoft.com/office/officeart/2005/8/layout/cycle6"/>
    <dgm:cxn modelId="{37303548-5AAB-4ACB-AED3-28E83B193E81}" type="presOf" srcId="{A238F7F1-CCA3-466D-95CC-B76C116070BD}" destId="{B70A970F-ED4E-40F3-824B-C71BD2455B5F}" srcOrd="0" destOrd="0" presId="urn:microsoft.com/office/officeart/2005/8/layout/cycle6"/>
    <dgm:cxn modelId="{5FA9F8B4-F061-4793-8280-B5E8F1F12A71}" srcId="{2EAB1663-4369-407A-9F9E-F40CA87F16F0}" destId="{791527A6-B5CB-4068-A2B1-40E4163B09E1}" srcOrd="2" destOrd="0" parTransId="{B4B57F1E-3F4E-4E23-A3F4-EB6A375FF930}" sibTransId="{5DCA3C4C-4611-4A66-93E1-B81FC90C5276}"/>
    <dgm:cxn modelId="{AA92885E-31EF-4A9D-979C-560BCCCFC9F6}" type="presOf" srcId="{666657FF-8E4F-4F81-9F95-F130D946CED2}" destId="{F3953C08-49EF-4183-A453-6F3742E5E335}" srcOrd="0" destOrd="0" presId="urn:microsoft.com/office/officeart/2005/8/layout/cycle6"/>
    <dgm:cxn modelId="{C5C12FCB-DCFE-4170-8205-C45CA47A2F38}" srcId="{2EAB1663-4369-407A-9F9E-F40CA87F16F0}" destId="{71748791-08B9-4406-B2AE-CC798B31CB1A}" srcOrd="0" destOrd="0" parTransId="{C78050C7-2833-4ADF-B207-89FABB14DD04}" sibTransId="{2528FD80-372A-467E-9BCE-F5E8AF5A2B59}"/>
    <dgm:cxn modelId="{DBBC6990-F706-47BD-BCC9-B284EFD5D23C}" type="presParOf" srcId="{2890656D-C22F-449F-8553-7ABD8B256F02}" destId="{707847AB-AE9F-44E9-AE07-5DC1AE6A1F42}" srcOrd="0" destOrd="0" presId="urn:microsoft.com/office/officeart/2005/8/layout/cycle6"/>
    <dgm:cxn modelId="{B6FCFD0F-32E7-4DD9-98BC-BE0B5E17C09F}" type="presParOf" srcId="{2890656D-C22F-449F-8553-7ABD8B256F02}" destId="{4D88F58A-BD90-4510-B749-4DE7C4DC051D}" srcOrd="1" destOrd="0" presId="urn:microsoft.com/office/officeart/2005/8/layout/cycle6"/>
    <dgm:cxn modelId="{AEE19031-BAA8-457B-A746-F3EFA2D0FFA0}" type="presParOf" srcId="{2890656D-C22F-449F-8553-7ABD8B256F02}" destId="{B891840C-9960-4C9C-B54A-C80FFCFE9C0D}" srcOrd="2" destOrd="0" presId="urn:microsoft.com/office/officeart/2005/8/layout/cycle6"/>
    <dgm:cxn modelId="{4719D917-B639-417F-8D13-52AF609EA81C}" type="presParOf" srcId="{2890656D-C22F-449F-8553-7ABD8B256F02}" destId="{F3953C08-49EF-4183-A453-6F3742E5E335}" srcOrd="3" destOrd="0" presId="urn:microsoft.com/office/officeart/2005/8/layout/cycle6"/>
    <dgm:cxn modelId="{7DA1D709-F7F6-435C-AA75-38CEF4C645E0}" type="presParOf" srcId="{2890656D-C22F-449F-8553-7ABD8B256F02}" destId="{453C5034-7CCA-4163-A817-2F024B896880}" srcOrd="4" destOrd="0" presId="urn:microsoft.com/office/officeart/2005/8/layout/cycle6"/>
    <dgm:cxn modelId="{638C3E4F-0EE1-4E4B-A0CC-FDB0305145EA}" type="presParOf" srcId="{2890656D-C22F-449F-8553-7ABD8B256F02}" destId="{8A1F9A98-556D-443B-BA65-97B9C2232C92}" srcOrd="5" destOrd="0" presId="urn:microsoft.com/office/officeart/2005/8/layout/cycle6"/>
    <dgm:cxn modelId="{B6B01D4F-8FA9-4306-AF95-6AF7120C1395}" type="presParOf" srcId="{2890656D-C22F-449F-8553-7ABD8B256F02}" destId="{015E0851-A57E-4EA8-A309-A16DAEB1AB2F}" srcOrd="6" destOrd="0" presId="urn:microsoft.com/office/officeart/2005/8/layout/cycle6"/>
    <dgm:cxn modelId="{073B45B5-9010-439C-A63D-9912960DAD28}" type="presParOf" srcId="{2890656D-C22F-449F-8553-7ABD8B256F02}" destId="{0ED599AD-6519-45E4-B825-7D47F0749749}" srcOrd="7" destOrd="0" presId="urn:microsoft.com/office/officeart/2005/8/layout/cycle6"/>
    <dgm:cxn modelId="{557B09CC-EB1B-4940-A80D-F2A60C514287}" type="presParOf" srcId="{2890656D-C22F-449F-8553-7ABD8B256F02}" destId="{A344C0C7-53A1-4BED-840B-65C0F1248E6E}" srcOrd="8" destOrd="0" presId="urn:microsoft.com/office/officeart/2005/8/layout/cycle6"/>
    <dgm:cxn modelId="{C69BD355-3B7F-4E7E-AFE4-89E470DB4EFA}" type="presParOf" srcId="{2890656D-C22F-449F-8553-7ABD8B256F02}" destId="{234DA080-69C4-472D-AF79-F96DB1FAB653}" srcOrd="9" destOrd="0" presId="urn:microsoft.com/office/officeart/2005/8/layout/cycle6"/>
    <dgm:cxn modelId="{158AFC51-6B1E-41DE-85E5-ED4E0FACA3C3}" type="presParOf" srcId="{2890656D-C22F-449F-8553-7ABD8B256F02}" destId="{4F1C99EC-C8CA-4EE7-A1CB-6972A352B5D4}" srcOrd="10" destOrd="0" presId="urn:microsoft.com/office/officeart/2005/8/layout/cycle6"/>
    <dgm:cxn modelId="{0E0EAEFA-C2E6-4A74-8883-18CC3951EA1B}" type="presParOf" srcId="{2890656D-C22F-449F-8553-7ABD8B256F02}" destId="{A773CD05-D32E-4A01-9DE6-C2723B538770}" srcOrd="11" destOrd="0" presId="urn:microsoft.com/office/officeart/2005/8/layout/cycle6"/>
    <dgm:cxn modelId="{EDEB773C-C126-4685-A467-CCD5E085C8F8}" type="presParOf" srcId="{2890656D-C22F-449F-8553-7ABD8B256F02}" destId="{B70A970F-ED4E-40F3-824B-C71BD2455B5F}" srcOrd="12" destOrd="0" presId="urn:microsoft.com/office/officeart/2005/8/layout/cycle6"/>
    <dgm:cxn modelId="{4103D5F9-0E40-4E94-99BD-73380E9C96F7}" type="presParOf" srcId="{2890656D-C22F-449F-8553-7ABD8B256F02}" destId="{58B844C1-A3C4-4BEB-A560-9A6849F62A26}" srcOrd="13" destOrd="0" presId="urn:microsoft.com/office/officeart/2005/8/layout/cycle6"/>
    <dgm:cxn modelId="{8B779769-C869-4B7F-AE4E-E650AEEB232B}" type="presParOf" srcId="{2890656D-C22F-449F-8553-7ABD8B256F02}" destId="{B8AC7DDA-49FC-4CDF-A726-8DB66E4BA64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C51F1-5840-4563-BD78-E06D6C9C93AA}">
      <dsp:nvSpPr>
        <dsp:cNvPr id="0" name=""/>
        <dsp:cNvSpPr/>
      </dsp:nvSpPr>
      <dsp:spPr>
        <a:xfrm>
          <a:off x="2767110" y="113135"/>
          <a:ext cx="1078999" cy="1078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2100" b="1" i="0" u="none" strike="noStrike" kern="1200" cap="none" normalizeH="0" baseline="0" dirty="0" smtClean="0">
              <a:ln/>
              <a:effectLst/>
              <a:latin typeface="+mn-lt"/>
            </a:rPr>
            <a:t>Helt </a:t>
          </a:r>
        </a:p>
      </dsp:txBody>
      <dsp:txXfrm>
        <a:off x="2767110" y="113135"/>
        <a:ext cx="1078999" cy="1078999"/>
      </dsp:txXfrm>
    </dsp:sp>
    <dsp:sp modelId="{A589E1D2-CD5D-4484-A59E-E3EAC2F95368}">
      <dsp:nvSpPr>
        <dsp:cNvPr id="0" name=""/>
        <dsp:cNvSpPr/>
      </dsp:nvSpPr>
      <dsp:spPr>
        <a:xfrm>
          <a:off x="225250" y="81479"/>
          <a:ext cx="4050093" cy="4050093"/>
        </a:xfrm>
        <a:prstGeom prst="circularArrow">
          <a:avLst>
            <a:gd name="adj1" fmla="val 5195"/>
            <a:gd name="adj2" fmla="val 335542"/>
            <a:gd name="adj3" fmla="val 21294754"/>
            <a:gd name="adj4" fmla="val 19764914"/>
            <a:gd name="adj5" fmla="val 6061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5A79BF6D-64F0-4BEE-AD51-70513B6B1FC2}">
      <dsp:nvSpPr>
        <dsp:cNvPr id="0" name=""/>
        <dsp:cNvSpPr/>
      </dsp:nvSpPr>
      <dsp:spPr>
        <a:xfrm>
          <a:off x="3419948" y="2122363"/>
          <a:ext cx="1078999" cy="1078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2100" b="1" i="0" u="none" strike="noStrike" kern="1200" cap="none" normalizeH="0" baseline="0" dirty="0" smtClean="0">
              <a:ln/>
              <a:effectLst/>
              <a:latin typeface="+mn-lt"/>
            </a:rPr>
            <a:t>Monster </a:t>
          </a:r>
        </a:p>
      </dsp:txBody>
      <dsp:txXfrm>
        <a:off x="3419948" y="2122363"/>
        <a:ext cx="1078999" cy="1078999"/>
      </dsp:txXfrm>
    </dsp:sp>
    <dsp:sp modelId="{93F2EBB4-FD01-4C43-B070-6306F4DF7CDE}">
      <dsp:nvSpPr>
        <dsp:cNvPr id="0" name=""/>
        <dsp:cNvSpPr/>
      </dsp:nvSpPr>
      <dsp:spPr>
        <a:xfrm>
          <a:off x="225250" y="46810"/>
          <a:ext cx="4050093" cy="4050093"/>
        </a:xfrm>
        <a:prstGeom prst="circularArrow">
          <a:avLst>
            <a:gd name="adj1" fmla="val 5195"/>
            <a:gd name="adj2" fmla="val 335542"/>
            <a:gd name="adj3" fmla="val 4016265"/>
            <a:gd name="adj4" fmla="val 2251994"/>
            <a:gd name="adj5" fmla="val 6061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705AABF4-DDE0-4EAB-93F5-5951F9711C9E}">
      <dsp:nvSpPr>
        <dsp:cNvPr id="0" name=""/>
        <dsp:cNvSpPr/>
      </dsp:nvSpPr>
      <dsp:spPr>
        <a:xfrm>
          <a:off x="1710797" y="3364134"/>
          <a:ext cx="1078999" cy="1078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2100" b="1" i="0" u="none" strike="noStrike" kern="1200" cap="none" normalizeH="0" baseline="0" dirty="0" smtClean="0">
              <a:ln/>
              <a:effectLst/>
              <a:latin typeface="+mn-lt"/>
            </a:rPr>
            <a:t>Ekspert</a:t>
          </a:r>
        </a:p>
      </dsp:txBody>
      <dsp:txXfrm>
        <a:off x="1710797" y="3364134"/>
        <a:ext cx="1078999" cy="1078999"/>
      </dsp:txXfrm>
    </dsp:sp>
    <dsp:sp modelId="{A16B742A-B510-4AF9-98EE-997550584AB2}">
      <dsp:nvSpPr>
        <dsp:cNvPr id="0" name=""/>
        <dsp:cNvSpPr/>
      </dsp:nvSpPr>
      <dsp:spPr>
        <a:xfrm>
          <a:off x="225250" y="81479"/>
          <a:ext cx="4050093" cy="4050093"/>
        </a:xfrm>
        <a:prstGeom prst="circularArrow">
          <a:avLst>
            <a:gd name="adj1" fmla="val 5195"/>
            <a:gd name="adj2" fmla="val 335542"/>
            <a:gd name="adj3" fmla="val 8212464"/>
            <a:gd name="adj4" fmla="val 6448193"/>
            <a:gd name="adj5" fmla="val 6061"/>
          </a:avLst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4ECC27C5-AFA2-48C6-BC3A-D204197CFA80}">
      <dsp:nvSpPr>
        <dsp:cNvPr id="0" name=""/>
        <dsp:cNvSpPr/>
      </dsp:nvSpPr>
      <dsp:spPr>
        <a:xfrm>
          <a:off x="1645" y="2122363"/>
          <a:ext cx="1078999" cy="1078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2100" b="1" i="0" u="none" strike="noStrike" kern="1200" cap="none" normalizeH="0" baseline="0" dirty="0" smtClean="0">
              <a:ln/>
              <a:effectLst/>
              <a:latin typeface="+mn-lt"/>
            </a:rPr>
            <a:t>Offer </a:t>
          </a:r>
        </a:p>
      </dsp:txBody>
      <dsp:txXfrm>
        <a:off x="1645" y="2122363"/>
        <a:ext cx="1078999" cy="1078999"/>
      </dsp:txXfrm>
    </dsp:sp>
    <dsp:sp modelId="{934F2083-F07E-4579-832F-E6734DE587BD}">
      <dsp:nvSpPr>
        <dsp:cNvPr id="0" name=""/>
        <dsp:cNvSpPr/>
      </dsp:nvSpPr>
      <dsp:spPr>
        <a:xfrm>
          <a:off x="225250" y="81479"/>
          <a:ext cx="4050093" cy="4050093"/>
        </a:xfrm>
        <a:prstGeom prst="circularArrow">
          <a:avLst>
            <a:gd name="adj1" fmla="val 5195"/>
            <a:gd name="adj2" fmla="val 335542"/>
            <a:gd name="adj3" fmla="val 12299544"/>
            <a:gd name="adj4" fmla="val 10769704"/>
            <a:gd name="adj5" fmla="val 6061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C2549CBC-F90A-488B-B69C-E7C1C9425FD1}">
      <dsp:nvSpPr>
        <dsp:cNvPr id="0" name=""/>
        <dsp:cNvSpPr/>
      </dsp:nvSpPr>
      <dsp:spPr>
        <a:xfrm>
          <a:off x="654483" y="113135"/>
          <a:ext cx="1078999" cy="1078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2100" b="1" i="0" u="none" strike="noStrike" kern="1200" cap="none" normalizeH="0" baseline="0" dirty="0" smtClean="0">
              <a:ln/>
              <a:effectLst/>
              <a:latin typeface="+mn-lt"/>
            </a:rPr>
            <a:t>Opprører</a:t>
          </a:r>
        </a:p>
      </dsp:txBody>
      <dsp:txXfrm>
        <a:off x="654483" y="113135"/>
        <a:ext cx="1078999" cy="1078999"/>
      </dsp:txXfrm>
    </dsp:sp>
    <dsp:sp modelId="{A90EEC7B-BCF1-43FC-838D-AF4284D0F38D}">
      <dsp:nvSpPr>
        <dsp:cNvPr id="0" name=""/>
        <dsp:cNvSpPr/>
      </dsp:nvSpPr>
      <dsp:spPr>
        <a:xfrm>
          <a:off x="225250" y="81479"/>
          <a:ext cx="4050093" cy="4050093"/>
        </a:xfrm>
        <a:prstGeom prst="circularArrow">
          <a:avLst>
            <a:gd name="adj1" fmla="val 5195"/>
            <a:gd name="adj2" fmla="val 335542"/>
            <a:gd name="adj3" fmla="val 16867249"/>
            <a:gd name="adj4" fmla="val 15197209"/>
            <a:gd name="adj5" fmla="val 6061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4513072" y="0"/>
            <a:ext cx="2363978" cy="3907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300"/>
            </a:lvl1pPr>
          </a:lstStyle>
          <a:p>
            <a:fld id="{4DA9BB07-559C-484E-8CA0-EA4160C6B395}" type="datetimeFigureOut">
              <a:rPr lang="nb-NO" sz="900"/>
              <a:pPr/>
              <a:t>14.04.2015</a:t>
            </a:fld>
            <a:endParaRPr lang="nb-NO" sz="9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96995" y="9502696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BB32D926-0B0B-4519-B2BA-D2F55A3D2042}" type="slidenum">
              <a:rPr lang="nb-NO" sz="90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‹#›</a:t>
            </a:fld>
            <a:endParaRPr lang="nb-NO" sz="9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Bilde 6" descr="gk_black_trans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8471" cy="234443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0" y="9699823"/>
            <a:ext cx="27938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Geelmuyden.Kiese</a:t>
            </a:r>
            <a:r>
              <a:rPr lang="nb-NO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AS</a:t>
            </a:r>
          </a:p>
          <a:p>
            <a:r>
              <a:rPr lang="nb-NO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www.geelmuyden-kiese.no</a:t>
            </a:r>
            <a:endParaRPr lang="nb-NO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14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592D46A-D3CA-44EE-AAE8-A5E8578B4A0F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DFD7A38A-B301-4C19-94FD-E22BDB07A81F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 descr="gk_black_trans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78471" cy="234443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0" y="9699823"/>
            <a:ext cx="27938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Geelmuyden.Kiese</a:t>
            </a:r>
            <a:r>
              <a:rPr lang="nb-NO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</a:t>
            </a:r>
          </a:p>
          <a:p>
            <a:r>
              <a:rPr lang="nb-NO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www.geelmuyden-kiese.no</a:t>
            </a:r>
            <a:endParaRPr lang="nb-NO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5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4997450" cy="37496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7A38A-B301-4C19-94FD-E22BDB07A81F}" type="slidenum">
              <a:rPr lang="nb-NO" smtClean="0"/>
              <a:pPr/>
              <a:t>4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elmuyden-kiese.no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8313" y="2571744"/>
            <a:ext cx="6743720" cy="162878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68313" y="4286256"/>
            <a:ext cx="5029208" cy="1114433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Legg inn navn på teammedlemmer</a:t>
            </a:r>
          </a:p>
          <a:p>
            <a:r>
              <a:rPr lang="nb-NO" dirty="0" smtClean="0"/>
              <a:t>Du kan endre bakgrunnen ved å høyreklikke og velge ”Formater bakgrunn”</a:t>
            </a:r>
          </a:p>
          <a:p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sj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68EC-EF4E-4527-968D-23E9EE46E4C8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abell 6"/>
          <p:cNvSpPr>
            <a:spLocks noGrp="1"/>
          </p:cNvSpPr>
          <p:nvPr>
            <p:ph type="tbl" sz="quarter" idx="12"/>
          </p:nvPr>
        </p:nvSpPr>
        <p:spPr>
          <a:xfrm>
            <a:off x="468314" y="1628762"/>
            <a:ext cx="6961187" cy="4457713"/>
          </a:xfrm>
        </p:spPr>
        <p:txBody>
          <a:bodyPr/>
          <a:lstStyle/>
          <a:p>
            <a:r>
              <a:rPr lang="nb-NO" smtClean="0"/>
              <a:t>Klikk ikonet for å legge til en tabell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68314" y="1442086"/>
            <a:ext cx="1174729" cy="145733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14480" y="1699263"/>
            <a:ext cx="5715040" cy="120015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68EC-EF4E-4527-968D-23E9EE46E4C8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2"/>
          <p:cNvSpPr>
            <a:spLocks noGrp="1"/>
          </p:cNvSpPr>
          <p:nvPr>
            <p:ph type="pic" idx="13"/>
          </p:nvPr>
        </p:nvSpPr>
        <p:spPr>
          <a:xfrm>
            <a:off x="468314" y="3070872"/>
            <a:ext cx="1174729" cy="145733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1" name="Plassholder for tekst 3"/>
          <p:cNvSpPr>
            <a:spLocks noGrp="1"/>
          </p:cNvSpPr>
          <p:nvPr>
            <p:ph type="body" sz="half" idx="14"/>
          </p:nvPr>
        </p:nvSpPr>
        <p:spPr>
          <a:xfrm>
            <a:off x="1714480" y="3328049"/>
            <a:ext cx="5715040" cy="120015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bilde 2"/>
          <p:cNvSpPr>
            <a:spLocks noGrp="1"/>
          </p:cNvSpPr>
          <p:nvPr>
            <p:ph type="pic" idx="15"/>
          </p:nvPr>
        </p:nvSpPr>
        <p:spPr>
          <a:xfrm>
            <a:off x="468314" y="4699659"/>
            <a:ext cx="1174729" cy="145733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4" name="Plassholder for tekst 3"/>
          <p:cNvSpPr>
            <a:spLocks noGrp="1"/>
          </p:cNvSpPr>
          <p:nvPr>
            <p:ph type="body" sz="half" idx="16"/>
          </p:nvPr>
        </p:nvSpPr>
        <p:spPr>
          <a:xfrm>
            <a:off x="1714480" y="4956835"/>
            <a:ext cx="5715040" cy="120015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9" name="Tittel 18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2549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1" name="Plassholder for tekst 20"/>
          <p:cNvSpPr>
            <a:spLocks noGrp="1"/>
          </p:cNvSpPr>
          <p:nvPr>
            <p:ph type="body" sz="quarter" idx="17"/>
          </p:nvPr>
        </p:nvSpPr>
        <p:spPr>
          <a:xfrm>
            <a:off x="1714481" y="1442087"/>
            <a:ext cx="3571900" cy="257177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Plassholder for tekst 20"/>
          <p:cNvSpPr>
            <a:spLocks noGrp="1"/>
          </p:cNvSpPr>
          <p:nvPr>
            <p:ph type="body" sz="quarter" idx="18"/>
          </p:nvPr>
        </p:nvSpPr>
        <p:spPr>
          <a:xfrm>
            <a:off x="1714480" y="3070873"/>
            <a:ext cx="3571900" cy="257177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3" name="Plassholder for tekst 20"/>
          <p:cNvSpPr>
            <a:spLocks noGrp="1"/>
          </p:cNvSpPr>
          <p:nvPr>
            <p:ph type="body" sz="quarter" idx="19"/>
          </p:nvPr>
        </p:nvSpPr>
        <p:spPr>
          <a:xfrm>
            <a:off x="1714480" y="4699660"/>
            <a:ext cx="3571900" cy="257177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K Meto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2928926" y="5486414"/>
            <a:ext cx="2857520" cy="45147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spc="300" dirty="0" smtClean="0"/>
              <a:t>SENSEMAKING</a:t>
            </a:r>
            <a:endParaRPr lang="nb-NO" spc="300" dirty="0"/>
          </a:p>
        </p:txBody>
      </p:sp>
      <p:sp>
        <p:nvSpPr>
          <p:cNvPr id="23" name="Text Box 26"/>
          <p:cNvSpPr txBox="1">
            <a:spLocks noChangeArrowheads="1"/>
          </p:cNvSpPr>
          <p:nvPr userDrawn="1"/>
        </p:nvSpPr>
        <p:spPr bwMode="auto">
          <a:xfrm>
            <a:off x="2857489" y="5970290"/>
            <a:ext cx="115252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500" dirty="0"/>
              <a:t>© Geelmuyden.Kiese 1999</a:t>
            </a:r>
          </a:p>
        </p:txBody>
      </p:sp>
      <p:sp>
        <p:nvSpPr>
          <p:cNvPr id="24" name="Rectangle 15"/>
          <p:cNvSpPr>
            <a:spLocks noChangeArrowheads="1"/>
          </p:cNvSpPr>
          <p:nvPr userDrawn="1"/>
        </p:nvSpPr>
        <p:spPr bwMode="auto">
          <a:xfrm>
            <a:off x="500034" y="4629159"/>
            <a:ext cx="2857520" cy="45147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sz="1400" b="1" spc="300" dirty="0" smtClean="0"/>
              <a:t>IDENTITET</a:t>
            </a:r>
            <a:r>
              <a:rPr lang="nb-NO" sz="1400" b="1" spc="300" baseline="0" dirty="0" smtClean="0"/>
              <a:t> – SELVBILDE</a:t>
            </a:r>
            <a:endParaRPr lang="nb-NO" sz="1400" b="1" spc="300" dirty="0"/>
          </a:p>
        </p:txBody>
      </p:sp>
      <p:sp>
        <p:nvSpPr>
          <p:cNvPr id="25" name="Rectangle 15"/>
          <p:cNvSpPr>
            <a:spLocks noChangeArrowheads="1"/>
          </p:cNvSpPr>
          <p:nvPr userDrawn="1"/>
        </p:nvSpPr>
        <p:spPr bwMode="auto">
          <a:xfrm>
            <a:off x="5429256" y="4629159"/>
            <a:ext cx="2857520" cy="45147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sz="1400" b="1" spc="300" dirty="0" smtClean="0"/>
              <a:t>IDENTITET</a:t>
            </a:r>
            <a:r>
              <a:rPr lang="nb-NO" sz="1400" b="1" spc="300" baseline="0" dirty="0" smtClean="0"/>
              <a:t> – IMAGE</a:t>
            </a:r>
            <a:endParaRPr lang="nb-NO" sz="1400" b="1" spc="300" dirty="0"/>
          </a:p>
        </p:txBody>
      </p:sp>
      <p:sp>
        <p:nvSpPr>
          <p:cNvPr id="33" name="Frihåndsform 32"/>
          <p:cNvSpPr/>
          <p:nvPr userDrawn="1"/>
        </p:nvSpPr>
        <p:spPr>
          <a:xfrm>
            <a:off x="2181414" y="2657470"/>
            <a:ext cx="4325112" cy="1986077"/>
          </a:xfrm>
          <a:custGeom>
            <a:avLst/>
            <a:gdLst>
              <a:gd name="connsiteX0" fmla="*/ 722376 w 4325112"/>
              <a:gd name="connsiteY0" fmla="*/ 1627632 h 1655064"/>
              <a:gd name="connsiteX1" fmla="*/ 731520 w 4325112"/>
              <a:gd name="connsiteY1" fmla="*/ 1188720 h 1655064"/>
              <a:gd name="connsiteX2" fmla="*/ 0 w 4325112"/>
              <a:gd name="connsiteY2" fmla="*/ 1197864 h 1655064"/>
              <a:gd name="connsiteX3" fmla="*/ 2167128 w 4325112"/>
              <a:gd name="connsiteY3" fmla="*/ 0 h 1655064"/>
              <a:gd name="connsiteX4" fmla="*/ 4325112 w 4325112"/>
              <a:gd name="connsiteY4" fmla="*/ 1197864 h 1655064"/>
              <a:gd name="connsiteX5" fmla="*/ 3593592 w 4325112"/>
              <a:gd name="connsiteY5" fmla="*/ 1197864 h 1655064"/>
              <a:gd name="connsiteX6" fmla="*/ 3602736 w 4325112"/>
              <a:gd name="connsiteY6" fmla="*/ 1655064 h 1655064"/>
              <a:gd name="connsiteX7" fmla="*/ 3602736 w 4325112"/>
              <a:gd name="connsiteY7" fmla="*/ 1655064 h 165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5112" h="1655064">
                <a:moveTo>
                  <a:pt x="722376" y="1627632"/>
                </a:moveTo>
                <a:lnTo>
                  <a:pt x="731520" y="1188720"/>
                </a:lnTo>
                <a:lnTo>
                  <a:pt x="0" y="1197864"/>
                </a:lnTo>
                <a:lnTo>
                  <a:pt x="2167128" y="0"/>
                </a:lnTo>
                <a:lnTo>
                  <a:pt x="4325112" y="1197864"/>
                </a:lnTo>
                <a:lnTo>
                  <a:pt x="3593592" y="1197864"/>
                </a:lnTo>
                <a:lnTo>
                  <a:pt x="3602736" y="1655064"/>
                </a:lnTo>
                <a:lnTo>
                  <a:pt x="3602736" y="1655064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7" name="Vinkel 36"/>
          <p:cNvCxnSpPr>
            <a:stCxn id="24" idx="2"/>
            <a:endCxn id="15" idx="1"/>
          </p:cNvCxnSpPr>
          <p:nvPr userDrawn="1"/>
        </p:nvCxnSpPr>
        <p:spPr>
          <a:xfrm rot="16200000" flipH="1">
            <a:off x="2113101" y="4896324"/>
            <a:ext cx="631519" cy="1000132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Vinkel 39"/>
          <p:cNvCxnSpPr>
            <a:stCxn id="15" idx="3"/>
            <a:endCxn id="25" idx="2"/>
          </p:cNvCxnSpPr>
          <p:nvPr userDrawn="1"/>
        </p:nvCxnSpPr>
        <p:spPr>
          <a:xfrm flipV="1">
            <a:off x="5786446" y="5080631"/>
            <a:ext cx="1071570" cy="631519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5"/>
          <p:cNvSpPr>
            <a:spLocks noChangeArrowheads="1"/>
          </p:cNvSpPr>
          <p:nvPr userDrawn="1"/>
        </p:nvSpPr>
        <p:spPr bwMode="auto">
          <a:xfrm>
            <a:off x="2928926" y="3663333"/>
            <a:ext cx="2857520" cy="4514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spc="300" dirty="0" smtClean="0"/>
              <a:t>STORYTELLING</a:t>
            </a:r>
            <a:endParaRPr lang="nb-NO" spc="300" dirty="0"/>
          </a:p>
        </p:txBody>
      </p:sp>
      <p:sp>
        <p:nvSpPr>
          <p:cNvPr id="43" name="Rectangle 15"/>
          <p:cNvSpPr>
            <a:spLocks noChangeArrowheads="1"/>
          </p:cNvSpPr>
          <p:nvPr userDrawn="1"/>
        </p:nvSpPr>
        <p:spPr bwMode="auto">
          <a:xfrm>
            <a:off x="2928926" y="2205998"/>
            <a:ext cx="2857520" cy="45147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sz="1400" b="1" spc="300" dirty="0" smtClean="0"/>
              <a:t>IDENTITET</a:t>
            </a:r>
            <a:r>
              <a:rPr lang="nb-NO" sz="1400" b="1" spc="300" baseline="0" dirty="0" smtClean="0"/>
              <a:t> – BØR</a:t>
            </a:r>
            <a:endParaRPr lang="nb-NO" sz="1400" b="1" spc="300" dirty="0"/>
          </a:p>
        </p:txBody>
      </p:sp>
      <p:sp>
        <p:nvSpPr>
          <p:cNvPr id="45" name="Rectangle 15"/>
          <p:cNvSpPr>
            <a:spLocks noChangeArrowheads="1"/>
          </p:cNvSpPr>
          <p:nvPr userDrawn="1"/>
        </p:nvSpPr>
        <p:spPr bwMode="auto">
          <a:xfrm>
            <a:off x="2928926" y="1371586"/>
            <a:ext cx="2857520" cy="45147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spc="300" dirty="0" smtClean="0"/>
              <a:t>STORYMAKING</a:t>
            </a:r>
            <a:endParaRPr lang="nb-NO" spc="300" dirty="0"/>
          </a:p>
        </p:txBody>
      </p:sp>
      <p:cxnSp>
        <p:nvCxnSpPr>
          <p:cNvPr id="47" name="Vinkel 46"/>
          <p:cNvCxnSpPr>
            <a:stCxn id="45" idx="2"/>
            <a:endCxn id="43" idx="0"/>
          </p:cNvCxnSpPr>
          <p:nvPr userDrawn="1"/>
        </p:nvCxnSpPr>
        <p:spPr>
          <a:xfrm rot="5400000">
            <a:off x="4166217" y="2014686"/>
            <a:ext cx="382939" cy="158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K_Proses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spc="0" baseline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grpSp>
        <p:nvGrpSpPr>
          <p:cNvPr id="4" name="Gruppe 29"/>
          <p:cNvGrpSpPr/>
          <p:nvPr userDrawn="1"/>
        </p:nvGrpSpPr>
        <p:grpSpPr>
          <a:xfrm>
            <a:off x="475108" y="4769824"/>
            <a:ext cx="7765122" cy="373688"/>
            <a:chOff x="468313" y="4786326"/>
            <a:chExt cx="8207374" cy="285754"/>
          </a:xfrm>
          <a:noFill/>
        </p:grpSpPr>
        <p:sp>
          <p:nvSpPr>
            <p:cNvPr id="26" name="Femkant 25"/>
            <p:cNvSpPr/>
            <p:nvPr userDrawn="1"/>
          </p:nvSpPr>
          <p:spPr>
            <a:xfrm>
              <a:off x="468313" y="4786326"/>
              <a:ext cx="2674928" cy="285752"/>
            </a:xfrm>
            <a:prstGeom prst="homePlate">
              <a:avLst/>
            </a:prstGeom>
            <a:grp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b-NO" sz="1500" spc="300" dirty="0" smtClean="0">
                  <a:solidFill>
                    <a:schemeClr val="tx1"/>
                  </a:solidFill>
                </a:rPr>
                <a:t>SENSEMAKING</a:t>
              </a:r>
              <a:endParaRPr lang="nb-NO" sz="1500" spc="300" dirty="0">
                <a:solidFill>
                  <a:schemeClr val="tx1"/>
                </a:solidFill>
              </a:endParaRPr>
            </a:p>
          </p:txBody>
        </p:sp>
        <p:sp>
          <p:nvSpPr>
            <p:cNvPr id="27" name="Femkant 26"/>
            <p:cNvSpPr/>
            <p:nvPr userDrawn="1"/>
          </p:nvSpPr>
          <p:spPr>
            <a:xfrm>
              <a:off x="3254395" y="4786328"/>
              <a:ext cx="2674927" cy="285752"/>
            </a:xfrm>
            <a:prstGeom prst="homePlate">
              <a:avLst/>
            </a:prstGeom>
            <a:grp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b-NO" sz="1500" spc="300" dirty="0" smtClean="0">
                  <a:solidFill>
                    <a:schemeClr val="tx1"/>
                  </a:solidFill>
                </a:rPr>
                <a:t>STORYMAKING</a:t>
              </a:r>
              <a:endParaRPr lang="nb-NO" sz="1500" spc="300" dirty="0">
                <a:solidFill>
                  <a:schemeClr val="tx1"/>
                </a:solidFill>
              </a:endParaRPr>
            </a:p>
          </p:txBody>
        </p:sp>
        <p:sp>
          <p:nvSpPr>
            <p:cNvPr id="28" name="Femkant 27"/>
            <p:cNvSpPr/>
            <p:nvPr userDrawn="1"/>
          </p:nvSpPr>
          <p:spPr>
            <a:xfrm>
              <a:off x="6000760" y="4786326"/>
              <a:ext cx="2674927" cy="285752"/>
            </a:xfrm>
            <a:prstGeom prst="homePlate">
              <a:avLst/>
            </a:prstGeom>
            <a:grp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b-NO" sz="1500" spc="300" dirty="0" smtClean="0">
                  <a:solidFill>
                    <a:schemeClr val="tx1"/>
                  </a:solidFill>
                </a:rPr>
                <a:t>STORYTELLING</a:t>
              </a:r>
              <a:endParaRPr lang="nb-NO" sz="1500" spc="3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rapes 18"/>
          <p:cNvSpPr/>
          <p:nvPr userDrawn="1"/>
        </p:nvSpPr>
        <p:spPr>
          <a:xfrm rot="5400000">
            <a:off x="-224741" y="2410342"/>
            <a:ext cx="2850577" cy="1458868"/>
          </a:xfrm>
          <a:prstGeom prst="trapezoid">
            <a:avLst>
              <a:gd name="adj" fmla="val 3575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algn="l"/>
            <a:r>
              <a:rPr lang="nb-NO" sz="1500" b="1" dirty="0" smtClean="0"/>
              <a:t>Research og analyse</a:t>
            </a:r>
            <a:endParaRPr lang="nb-NO" sz="1500" b="1" dirty="0"/>
          </a:p>
        </p:txBody>
      </p:sp>
      <p:sp>
        <p:nvSpPr>
          <p:cNvPr id="35" name="Trapes 34"/>
          <p:cNvSpPr/>
          <p:nvPr userDrawn="1"/>
        </p:nvSpPr>
        <p:spPr>
          <a:xfrm rot="5400000">
            <a:off x="2001043" y="2410342"/>
            <a:ext cx="1520308" cy="1458868"/>
          </a:xfrm>
          <a:prstGeom prst="trapezoid">
            <a:avLst>
              <a:gd name="adj" fmla="val 3575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marL="0" algn="l" defTabSz="914400" rtl="0" eaLnBrk="1" latinLnBrk="0" hangingPunct="1"/>
            <a:r>
              <a:rPr lang="nb-NO" sz="15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Hoved-utfordringer</a:t>
            </a:r>
          </a:p>
        </p:txBody>
      </p:sp>
      <p:sp>
        <p:nvSpPr>
          <p:cNvPr id="38" name="Trapes 37"/>
          <p:cNvSpPr/>
          <p:nvPr userDrawn="1"/>
        </p:nvSpPr>
        <p:spPr>
          <a:xfrm rot="16200000">
            <a:off x="5997711" y="2410343"/>
            <a:ext cx="2850577" cy="1458868"/>
          </a:xfrm>
          <a:prstGeom prst="trapezoid">
            <a:avLst>
              <a:gd name="adj" fmla="val 3575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marL="0" algn="l" defTabSz="914400" rtl="0" eaLnBrk="1" latinLnBrk="0" hangingPunct="1"/>
            <a:r>
              <a:rPr lang="nb-NO" sz="15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Tiltak</a:t>
            </a:r>
            <a:endParaRPr lang="nb-NO" sz="15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Trapes 38"/>
          <p:cNvSpPr/>
          <p:nvPr userDrawn="1"/>
        </p:nvSpPr>
        <p:spPr>
          <a:xfrm rot="16200000">
            <a:off x="5102196" y="2410343"/>
            <a:ext cx="1520308" cy="1458868"/>
          </a:xfrm>
          <a:prstGeom prst="trapezoid">
            <a:avLst>
              <a:gd name="adj" fmla="val 3575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marL="0" algn="l" defTabSz="914400" rtl="0" eaLnBrk="1" latinLnBrk="0" hangingPunct="1"/>
            <a:r>
              <a:rPr lang="nb-NO" sz="1500" b="1" kern="1200" dirty="0" err="1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Veivalg</a:t>
            </a:r>
            <a:endParaRPr lang="nb-NO" sz="15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Ellipse 39"/>
          <p:cNvSpPr/>
          <p:nvPr userDrawn="1"/>
        </p:nvSpPr>
        <p:spPr>
          <a:xfrm>
            <a:off x="3602167" y="2284604"/>
            <a:ext cx="1404584" cy="171034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marL="0" algn="ctr" defTabSz="914400" rtl="0" eaLnBrk="1" latinLnBrk="0" hangingPunct="1"/>
            <a:r>
              <a:rPr lang="nb-NO" sz="15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Arena</a:t>
            </a:r>
          </a:p>
          <a:p>
            <a:pPr marL="0" algn="ctr" defTabSz="914400" rtl="0" eaLnBrk="1" latinLnBrk="0" hangingPunct="1"/>
            <a:r>
              <a:rPr lang="nb-NO" sz="15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Rolle</a:t>
            </a:r>
          </a:p>
          <a:p>
            <a:pPr marL="0" algn="ctr" defTabSz="914400" rtl="0" eaLnBrk="1" latinLnBrk="0" hangingPunct="1"/>
            <a:r>
              <a:rPr lang="nb-NO" sz="15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Historie</a:t>
            </a:r>
          </a:p>
          <a:p>
            <a:pPr marL="0" algn="ctr" defTabSz="914400" rtl="0" eaLnBrk="1" latinLnBrk="0" hangingPunct="1"/>
            <a:r>
              <a:rPr lang="nb-NO" sz="15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Regi</a:t>
            </a:r>
          </a:p>
          <a:p>
            <a:pPr marL="0" algn="ctr" defTabSz="914400" rtl="0" eaLnBrk="1" latinLnBrk="0" hangingPunct="1"/>
            <a:r>
              <a:rPr lang="nb-NO" sz="15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Dramaturgi</a:t>
            </a:r>
            <a:endParaRPr lang="nb-NO" sz="15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llehju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68EC-EF4E-4527-968D-23E9EE46E4C8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1285852" y="1474805"/>
            <a:ext cx="4500594" cy="4525963"/>
            <a:chOff x="2071670" y="886354"/>
            <a:chExt cx="4500594" cy="3771636"/>
          </a:xfrm>
        </p:grpSpPr>
        <p:graphicFrame>
          <p:nvGraphicFramePr>
            <p:cNvPr id="10" name="Diagram 9"/>
            <p:cNvGraphicFramePr/>
            <p:nvPr/>
          </p:nvGraphicFramePr>
          <p:xfrm>
            <a:off x="2071670" y="886354"/>
            <a:ext cx="4500594" cy="37716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1" name="Picture 9" descr="GK_logo_grey"/>
            <p:cNvPicPr>
              <a:picLocks noChangeAspect="1" noChangeArrowheads="1"/>
            </p:cNvPicPr>
            <p:nvPr/>
          </p:nvPicPr>
          <p:blipFill>
            <a:blip r:embed="rId7" cstate="print">
              <a:lum bright="60000" contrast="-84000"/>
            </a:blip>
            <a:srcRect l="-1343" r="-577" b="1735"/>
            <a:stretch>
              <a:fillRect/>
            </a:stretch>
          </p:blipFill>
          <p:spPr bwMode="auto">
            <a:xfrm>
              <a:off x="3157470" y="1500178"/>
              <a:ext cx="2344989" cy="2259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000760" y="1543037"/>
            <a:ext cx="2686040" cy="4457731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buFont typeface="Arial" pitchFamily="34" charset="0"/>
              <a:buChar char="•"/>
              <a:defRPr sz="2000" baseline="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Forklaring av rollehjulet</a:t>
            </a:r>
          </a:p>
          <a:p>
            <a:pPr lvl="1"/>
            <a:r>
              <a:rPr lang="nb-NO" dirty="0" smtClean="0"/>
              <a:t>Hva er situasjonen i dag?</a:t>
            </a:r>
          </a:p>
          <a:p>
            <a:pPr lvl="1"/>
            <a:r>
              <a:rPr lang="nb-NO" dirty="0" smtClean="0"/>
              <a:t>Hva er ønsket situasjon?</a:t>
            </a:r>
          </a:p>
          <a:p>
            <a:pPr lvl="1"/>
            <a:r>
              <a:rPr lang="nb-NO" dirty="0" smtClean="0"/>
              <a:t>Hvilke aktører må flyttes på? (Hvilken makt må vi flytte?)</a:t>
            </a:r>
          </a:p>
        </p:txBody>
      </p:sp>
      <p:sp>
        <p:nvSpPr>
          <p:cNvPr id="13" name="Text Box 26"/>
          <p:cNvSpPr txBox="1">
            <a:spLocks noChangeArrowheads="1"/>
          </p:cNvSpPr>
          <p:nvPr userDrawn="1"/>
        </p:nvSpPr>
        <p:spPr bwMode="auto">
          <a:xfrm>
            <a:off x="2214547" y="5486415"/>
            <a:ext cx="115252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500" dirty="0"/>
              <a:t>© Geelmuyden.Kiese 1999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idrivermod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68318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8313" y="1714488"/>
            <a:ext cx="1674796" cy="4457731"/>
          </a:xfrm>
          <a:ln w="28575">
            <a:solidFill>
              <a:schemeClr val="accent1"/>
            </a:solidFill>
          </a:ln>
        </p:spPr>
        <p:txBody>
          <a:bodyPr lIns="72000" tIns="72000" rIns="72000" bIns="72000" anchor="ctr">
            <a:normAutofit/>
          </a:bodyPr>
          <a:lstStyle>
            <a:lvl1pPr marL="0" indent="0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68EC-EF4E-4527-968D-23E9EE46E4C8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8683"/>
            <a:ext cx="1685908" cy="600079"/>
          </a:xfrm>
        </p:spPr>
        <p:txBody>
          <a:bodyPr lIns="36000" tIns="36000" rIns="36000" bIns="36000" anchor="t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13"/>
          </p:nvPr>
        </p:nvSpPr>
        <p:spPr>
          <a:xfrm>
            <a:off x="2428860" y="1714488"/>
            <a:ext cx="2143140" cy="68580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72000" tIns="72000" rIns="72000" bIns="72000" anchor="ctr">
            <a:normAutofit/>
          </a:bodyPr>
          <a:lstStyle>
            <a:lvl1pPr marL="0" indent="0"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innhold 3"/>
          <p:cNvSpPr>
            <a:spLocks noGrp="1"/>
          </p:cNvSpPr>
          <p:nvPr>
            <p:ph sz="half" idx="14"/>
          </p:nvPr>
        </p:nvSpPr>
        <p:spPr>
          <a:xfrm>
            <a:off x="2428860" y="2657470"/>
            <a:ext cx="2143140" cy="68580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72000" tIns="72000" rIns="72000" bIns="72000" anchor="ctr">
            <a:normAutofit/>
          </a:bodyPr>
          <a:lstStyle>
            <a:lvl1pPr marL="0" indent="0"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Plassholder for innhold 3"/>
          <p:cNvSpPr>
            <a:spLocks noGrp="1"/>
          </p:cNvSpPr>
          <p:nvPr>
            <p:ph sz="half" idx="15"/>
          </p:nvPr>
        </p:nvSpPr>
        <p:spPr>
          <a:xfrm>
            <a:off x="2428860" y="3600451"/>
            <a:ext cx="2143140" cy="68580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72000" tIns="72000" rIns="72000" bIns="72000" anchor="ctr">
            <a:normAutofit/>
          </a:bodyPr>
          <a:lstStyle>
            <a:lvl1pPr marL="0" indent="0"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innhold 3"/>
          <p:cNvSpPr>
            <a:spLocks noGrp="1"/>
          </p:cNvSpPr>
          <p:nvPr>
            <p:ph sz="half" idx="16"/>
          </p:nvPr>
        </p:nvSpPr>
        <p:spPr>
          <a:xfrm>
            <a:off x="2428860" y="4543433"/>
            <a:ext cx="2143140" cy="68580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72000" tIns="72000" rIns="72000" bIns="72000" anchor="ctr">
            <a:normAutofit/>
          </a:bodyPr>
          <a:lstStyle>
            <a:lvl1pPr marL="0" indent="0"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6" name="Plassholder for innhold 3"/>
          <p:cNvSpPr>
            <a:spLocks noGrp="1"/>
          </p:cNvSpPr>
          <p:nvPr>
            <p:ph sz="half" idx="17"/>
          </p:nvPr>
        </p:nvSpPr>
        <p:spPr>
          <a:xfrm>
            <a:off x="2428860" y="5486414"/>
            <a:ext cx="2143140" cy="68580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72000" tIns="72000" rIns="72000" bIns="72000" anchor="ctr">
            <a:normAutofit/>
          </a:bodyPr>
          <a:lstStyle>
            <a:lvl1pPr marL="0" indent="0"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tekst 2"/>
          <p:cNvSpPr>
            <a:spLocks noGrp="1"/>
          </p:cNvSpPr>
          <p:nvPr>
            <p:ph type="body" idx="18"/>
          </p:nvPr>
        </p:nvSpPr>
        <p:spPr>
          <a:xfrm>
            <a:off x="2428860" y="1028683"/>
            <a:ext cx="2143140" cy="600079"/>
          </a:xfrm>
        </p:spPr>
        <p:txBody>
          <a:bodyPr lIns="36000" tIns="36000" rIns="36000" bIns="36000" anchor="t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3" name="Plassholder for tekst 2"/>
          <p:cNvSpPr>
            <a:spLocks noGrp="1"/>
          </p:cNvSpPr>
          <p:nvPr>
            <p:ph type="body" idx="24"/>
          </p:nvPr>
        </p:nvSpPr>
        <p:spPr>
          <a:xfrm>
            <a:off x="4786314" y="1028683"/>
            <a:ext cx="1857388" cy="600079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36000" tIns="36000" rIns="36000" bIns="36000" anchor="t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4" name="Plassholder for innhold 3"/>
          <p:cNvSpPr>
            <a:spLocks noGrp="1"/>
          </p:cNvSpPr>
          <p:nvPr>
            <p:ph sz="half" idx="25"/>
          </p:nvPr>
        </p:nvSpPr>
        <p:spPr>
          <a:xfrm>
            <a:off x="4786314" y="1714488"/>
            <a:ext cx="1857388" cy="685805"/>
          </a:xfr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72000" tIns="72000" rIns="72000" bIns="72000">
            <a:noAutofit/>
          </a:bodyPr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19" name="Plassholder for innhold 3"/>
          <p:cNvSpPr>
            <a:spLocks noGrp="1"/>
          </p:cNvSpPr>
          <p:nvPr>
            <p:ph sz="half" idx="26"/>
          </p:nvPr>
        </p:nvSpPr>
        <p:spPr>
          <a:xfrm>
            <a:off x="4786314" y="2657470"/>
            <a:ext cx="1857388" cy="685805"/>
          </a:xfr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72000" tIns="72000" rIns="72000" bIns="72000">
            <a:noAutofit/>
          </a:bodyPr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0" name="Plassholder for innhold 3"/>
          <p:cNvSpPr>
            <a:spLocks noGrp="1"/>
          </p:cNvSpPr>
          <p:nvPr>
            <p:ph sz="half" idx="27"/>
          </p:nvPr>
        </p:nvSpPr>
        <p:spPr>
          <a:xfrm>
            <a:off x="4786314" y="3600451"/>
            <a:ext cx="1857388" cy="685805"/>
          </a:xfr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72000" tIns="72000" rIns="72000" bIns="72000">
            <a:noAutofit/>
          </a:bodyPr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1" name="Plassholder for innhold 3"/>
          <p:cNvSpPr>
            <a:spLocks noGrp="1"/>
          </p:cNvSpPr>
          <p:nvPr>
            <p:ph sz="half" idx="28"/>
          </p:nvPr>
        </p:nvSpPr>
        <p:spPr>
          <a:xfrm>
            <a:off x="4786314" y="4543433"/>
            <a:ext cx="1857388" cy="685805"/>
          </a:xfr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72000" tIns="72000" rIns="72000" bIns="72000">
            <a:noAutofit/>
          </a:bodyPr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2" name="Plassholder for innhold 3"/>
          <p:cNvSpPr>
            <a:spLocks noGrp="1"/>
          </p:cNvSpPr>
          <p:nvPr>
            <p:ph sz="half" idx="29"/>
          </p:nvPr>
        </p:nvSpPr>
        <p:spPr>
          <a:xfrm>
            <a:off x="4786314" y="5486414"/>
            <a:ext cx="1857388" cy="685805"/>
          </a:xfr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72000" tIns="72000" rIns="72000" bIns="72000">
            <a:noAutofit/>
          </a:bodyPr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5" name="Plassholder for innhold 3"/>
          <p:cNvSpPr>
            <a:spLocks noGrp="1"/>
          </p:cNvSpPr>
          <p:nvPr>
            <p:ph sz="half" idx="30"/>
          </p:nvPr>
        </p:nvSpPr>
        <p:spPr>
          <a:xfrm>
            <a:off x="6858016" y="1714488"/>
            <a:ext cx="1857388" cy="685805"/>
          </a:xfrm>
        </p:spPr>
        <p:txBody>
          <a:bodyPr lIns="72000" tIns="72000" rIns="72000" bIns="72000">
            <a:noAutofit/>
          </a:bodyPr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6" name="Plassholder for innhold 3"/>
          <p:cNvSpPr>
            <a:spLocks noGrp="1"/>
          </p:cNvSpPr>
          <p:nvPr>
            <p:ph sz="half" idx="31"/>
          </p:nvPr>
        </p:nvSpPr>
        <p:spPr>
          <a:xfrm>
            <a:off x="6858016" y="2657470"/>
            <a:ext cx="1857388" cy="685805"/>
          </a:xfrm>
        </p:spPr>
        <p:txBody>
          <a:bodyPr lIns="72000" tIns="72000" rIns="72000" bIns="72000">
            <a:noAutofit/>
          </a:bodyPr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7" name="Plassholder for innhold 3"/>
          <p:cNvSpPr>
            <a:spLocks noGrp="1"/>
          </p:cNvSpPr>
          <p:nvPr>
            <p:ph sz="half" idx="32"/>
          </p:nvPr>
        </p:nvSpPr>
        <p:spPr>
          <a:xfrm>
            <a:off x="6858016" y="3600451"/>
            <a:ext cx="1857388" cy="685805"/>
          </a:xfrm>
        </p:spPr>
        <p:txBody>
          <a:bodyPr lIns="72000" tIns="72000" rIns="72000" bIns="72000">
            <a:noAutofit/>
          </a:bodyPr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8" name="Plassholder for innhold 3"/>
          <p:cNvSpPr>
            <a:spLocks noGrp="1"/>
          </p:cNvSpPr>
          <p:nvPr>
            <p:ph sz="half" idx="33"/>
          </p:nvPr>
        </p:nvSpPr>
        <p:spPr>
          <a:xfrm>
            <a:off x="6858016" y="4543433"/>
            <a:ext cx="1857388" cy="685805"/>
          </a:xfrm>
        </p:spPr>
        <p:txBody>
          <a:bodyPr lIns="72000" tIns="72000" rIns="72000" bIns="72000">
            <a:noAutofit/>
          </a:bodyPr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9" name="Plassholder for innhold 3"/>
          <p:cNvSpPr>
            <a:spLocks noGrp="1"/>
          </p:cNvSpPr>
          <p:nvPr>
            <p:ph sz="half" idx="34"/>
          </p:nvPr>
        </p:nvSpPr>
        <p:spPr>
          <a:xfrm>
            <a:off x="6858016" y="5486414"/>
            <a:ext cx="1857388" cy="685805"/>
          </a:xfrm>
        </p:spPr>
        <p:txBody>
          <a:bodyPr lIns="72000" tIns="72000" rIns="72000" bIns="72000">
            <a:noAutofit/>
          </a:bodyPr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30" name="Plassholder for tekst 2"/>
          <p:cNvSpPr>
            <a:spLocks noGrp="1"/>
          </p:cNvSpPr>
          <p:nvPr>
            <p:ph type="body" idx="35"/>
          </p:nvPr>
        </p:nvSpPr>
        <p:spPr>
          <a:xfrm>
            <a:off x="6858016" y="1028683"/>
            <a:ext cx="1857388" cy="600079"/>
          </a:xfrm>
        </p:spPr>
        <p:txBody>
          <a:bodyPr lIns="36000" tIns="36000" rIns="36000" bIns="36000" anchor="t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tfly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68EC-EF4E-4527-968D-23E9EE46E4C8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6" name="Plassholder for innhold 3"/>
          <p:cNvGraphicFramePr>
            <a:graphicFrameLocks/>
          </p:cNvGraphicFramePr>
          <p:nvPr userDrawn="1"/>
        </p:nvGraphicFramePr>
        <p:xfrm>
          <a:off x="468313" y="1457311"/>
          <a:ext cx="69723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de-Hjerte-He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6000"/>
            <a:grayscl/>
          </a:blip>
          <a:srcRect/>
          <a:stretch>
            <a:fillRect/>
          </a:stretch>
        </p:blipFill>
        <p:spPr>
          <a:xfrm>
            <a:off x="468314" y="1501195"/>
            <a:ext cx="6889769" cy="4891930"/>
          </a:xfrm>
          <a:prstGeom prst="rect">
            <a:avLst/>
          </a:prstGeom>
          <a:noFill/>
          <a:ln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68EC-EF4E-4527-968D-23E9EE46E4C8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5"/>
          </p:nvPr>
        </p:nvSpPr>
        <p:spPr>
          <a:xfrm>
            <a:off x="6000760" y="2571744"/>
            <a:ext cx="2143140" cy="771530"/>
          </a:xfrm>
        </p:spPr>
        <p:txBody>
          <a:bodyPr>
            <a:noAutofit/>
          </a:bodyPr>
          <a:lstStyle>
            <a:lvl1pPr marL="0" indent="0">
              <a:defRPr sz="1800" b="1">
                <a:solidFill>
                  <a:schemeClr val="tx1"/>
                </a:solidFill>
              </a:defRPr>
            </a:lvl1pPr>
            <a:lvl2pPr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6"/>
          </p:nvPr>
        </p:nvSpPr>
        <p:spPr>
          <a:xfrm>
            <a:off x="4643438" y="1714488"/>
            <a:ext cx="2143140" cy="771530"/>
          </a:xfrm>
        </p:spPr>
        <p:txBody>
          <a:bodyPr>
            <a:noAutofit/>
          </a:bodyPr>
          <a:lstStyle>
            <a:lvl1pPr marL="0" indent="0">
              <a:defRPr sz="1800" b="1">
                <a:solidFill>
                  <a:schemeClr val="tx1"/>
                </a:solidFill>
              </a:defRPr>
            </a:lvl1pPr>
            <a:lvl2pPr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7"/>
          </p:nvPr>
        </p:nvSpPr>
        <p:spPr>
          <a:xfrm>
            <a:off x="2428860" y="1371586"/>
            <a:ext cx="2143140" cy="771530"/>
          </a:xfrm>
        </p:spPr>
        <p:txBody>
          <a:bodyPr>
            <a:noAutofit/>
          </a:bodyPr>
          <a:lstStyle>
            <a:lvl1pPr marL="0" indent="0">
              <a:defRPr sz="1800" b="1">
                <a:solidFill>
                  <a:schemeClr val="tx1"/>
                </a:solidFill>
              </a:defRPr>
            </a:lvl1pPr>
            <a:lvl2pPr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, mørk bakgrunn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4629158"/>
            <a:ext cx="7772400" cy="1139818"/>
          </a:xfrm>
        </p:spPr>
        <p:txBody>
          <a:bodyPr anchor="t">
            <a:normAutofit/>
          </a:bodyPr>
          <a:lstStyle>
            <a:lvl1pPr algn="l">
              <a:defRPr sz="3200" b="1" cap="all" spc="3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13" y="3128971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68EC-EF4E-4527-968D-23E9EE46E4C8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, lys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4629158"/>
            <a:ext cx="7772400" cy="1139818"/>
          </a:xfrm>
        </p:spPr>
        <p:txBody>
          <a:bodyPr anchor="t">
            <a:normAutofit/>
          </a:bodyPr>
          <a:lstStyle>
            <a:lvl1pPr algn="l">
              <a:defRPr sz="3200" b="1" cap="all" spc="3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13" y="3128971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68EC-EF4E-4527-968D-23E9EE46E4C8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68EC-EF4E-4527-968D-23E9EE46E4C8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overskrift med innholdsfortegnels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1671615"/>
            <a:ext cx="7772400" cy="1157306"/>
          </a:xfrm>
        </p:spPr>
        <p:txBody>
          <a:bodyPr anchor="t">
            <a:normAutofit/>
          </a:bodyPr>
          <a:lstStyle>
            <a:lvl1pPr algn="l">
              <a:defRPr sz="2800" b="1" cap="all" spc="3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13" y="771506"/>
            <a:ext cx="7772400" cy="900108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68EC-EF4E-4527-968D-23E9EE46E4C8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3143240" y="2828921"/>
            <a:ext cx="4286280" cy="3297244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, lys bakgru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60452" y="1812225"/>
            <a:ext cx="3510410" cy="738664"/>
          </a:xfrm>
          <a:scene3d>
            <a:camera prst="orthographicFront">
              <a:rot lat="0" lon="0" rev="180000"/>
            </a:camera>
            <a:lightRig rig="threePt" dir="t"/>
          </a:scene3d>
        </p:spPr>
        <p:txBody>
          <a:bodyPr wrap="square">
            <a:sp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68EC-EF4E-4527-968D-23E9EE46E4C8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468314" y="857232"/>
            <a:ext cx="854721" cy="1938992"/>
          </a:xfrm>
          <a:prstGeom prst="rect">
            <a:avLst/>
          </a:prstGeom>
          <a:scene3d>
            <a:camera prst="orthographicFront">
              <a:rot lat="0" lon="0" rev="18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da-DK" sz="12000" b="1" dirty="0" smtClean="0">
                <a:solidFill>
                  <a:schemeClr val="tx1"/>
                </a:solidFill>
              </a:rPr>
              <a:t>”</a:t>
            </a:r>
            <a:endParaRPr lang="da-DK" sz="12000" b="1" dirty="0">
              <a:solidFill>
                <a:schemeClr val="tx1"/>
              </a:solidFill>
            </a:endParaRP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468314" y="4286256"/>
            <a:ext cx="3389307" cy="600079"/>
          </a:xfrm>
        </p:spPr>
        <p:txBody>
          <a:bodyPr>
            <a:normAutofit/>
          </a:bodyPr>
          <a:lstStyle>
            <a:lvl1pPr marL="0" indent="0">
              <a:defRPr sz="1400">
                <a:solidFill>
                  <a:schemeClr val="tx1"/>
                </a:solidFill>
              </a:defRPr>
            </a:lvl1pPr>
            <a:lvl2pPr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, mørk bakgrunn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60452" y="1812224"/>
            <a:ext cx="3510410" cy="738664"/>
          </a:xfrm>
          <a:scene3d>
            <a:camera prst="orthographicFront">
              <a:rot lat="0" lon="0" rev="180000"/>
            </a:camera>
            <a:lightRig rig="threePt" dir="t"/>
          </a:scene3d>
        </p:spPr>
        <p:txBody>
          <a:bodyPr wrap="square">
            <a:sp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68EC-EF4E-4527-968D-23E9EE46E4C8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468314" y="857232"/>
            <a:ext cx="854721" cy="1938992"/>
          </a:xfrm>
          <a:prstGeom prst="rect">
            <a:avLst/>
          </a:prstGeom>
          <a:scene3d>
            <a:camera prst="orthographicFront">
              <a:rot lat="0" lon="0" rev="18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da-DK" sz="12000" b="1" dirty="0" smtClean="0">
                <a:solidFill>
                  <a:schemeClr val="bg1"/>
                </a:solidFill>
              </a:rPr>
              <a:t>”</a:t>
            </a:r>
            <a:endParaRPr lang="da-DK" sz="12000" b="1" dirty="0">
              <a:solidFill>
                <a:schemeClr val="bg1"/>
              </a:solidFill>
            </a:endParaRP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468314" y="4286256"/>
            <a:ext cx="3389307" cy="600079"/>
          </a:xfrm>
        </p:spPr>
        <p:txBody>
          <a:bodyPr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  <a:lvl2pPr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68EC-EF4E-4527-968D-23E9EE46E4C8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lid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6072198" y="1714488"/>
            <a:ext cx="2857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b="1" spc="300" noProof="0" smtClean="0">
                <a:solidFill>
                  <a:schemeClr val="bg1"/>
                </a:solidFill>
              </a:rPr>
              <a:t>GEELMUYDEN.KIESE</a:t>
            </a:r>
            <a:endParaRPr lang="nb-NO" sz="1200" b="1" spc="300" baseline="0" noProof="0" smtClean="0">
              <a:solidFill>
                <a:schemeClr val="bg1"/>
              </a:solidFill>
            </a:endParaRPr>
          </a:p>
          <a:p>
            <a:pPr algn="r"/>
            <a:r>
              <a:rPr lang="nb-NO" sz="1000" b="0" i="1" spc="300" baseline="0" noProof="0" smtClean="0">
                <a:solidFill>
                  <a:schemeClr val="bg1"/>
                </a:solidFill>
              </a:rPr>
              <a:t>oslo københavn stockholm</a:t>
            </a:r>
            <a:endParaRPr lang="nb-NO" sz="1000" b="0" i="1" spc="300" noProof="0" smtClean="0">
              <a:solidFill>
                <a:schemeClr val="bg1"/>
              </a:solidFill>
            </a:endParaRPr>
          </a:p>
          <a:p>
            <a:pPr algn="r"/>
            <a:r>
              <a:rPr lang="nb-NO" sz="1200" noProof="0" smtClean="0">
                <a:solidFill>
                  <a:schemeClr val="bg1"/>
                </a:solidFill>
                <a:hlinkClick r:id="rId3"/>
              </a:rPr>
              <a:t>www.geelmuyden-kiese.no</a:t>
            </a:r>
            <a:endParaRPr lang="nb-NO" sz="1200" noProof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68EC-EF4E-4527-968D-23E9EE46E4C8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68EC-EF4E-4527-968D-23E9EE46E4C8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, stor 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68EC-EF4E-4527-968D-23E9EE46E4C8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543037"/>
            <a:ext cx="4038600" cy="445773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543037"/>
            <a:ext cx="4038600" cy="445773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68EC-EF4E-4527-968D-23E9EE46E4C8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65180"/>
          </a:xfrm>
        </p:spPr>
        <p:txBody>
          <a:bodyPr anchor="t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571744"/>
            <a:ext cx="4040188" cy="355441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8" y="1535112"/>
            <a:ext cx="4041775" cy="865180"/>
          </a:xfrm>
        </p:spPr>
        <p:txBody>
          <a:bodyPr anchor="t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8" y="2571744"/>
            <a:ext cx="4041775" cy="355441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68EC-EF4E-4527-968D-23E9EE46E4C8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dringsm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Legg inn endringsmål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57200" y="1628763"/>
            <a:ext cx="6972320" cy="2657495"/>
          </a:xfrm>
          <a:solidFill>
            <a:schemeClr val="bg2"/>
          </a:solidFill>
          <a:ln>
            <a:noFill/>
          </a:ln>
        </p:spPr>
        <p:txBody>
          <a:bodyPr lIns="72000" tIns="72000" rIns="72000" bIns="72000"/>
          <a:lstStyle>
            <a:lvl1pPr>
              <a:defRPr sz="2400"/>
            </a:lvl1pPr>
            <a:lvl2pPr>
              <a:defRPr sz="2400" baseline="0"/>
            </a:lvl2pPr>
            <a:lvl3pPr>
              <a:defRPr baseline="0"/>
            </a:lvl3pPr>
          </a:lstStyle>
          <a:p>
            <a:pPr lvl="0"/>
            <a:r>
              <a:rPr lang="nb-NO" dirty="0" smtClean="0"/>
              <a:t>Hvilken endring skal vi få til? Hvilken makt skal vi flytte?</a:t>
            </a:r>
          </a:p>
          <a:p>
            <a:pPr lvl="1"/>
            <a:r>
              <a:rPr lang="nb-NO" dirty="0" smtClean="0"/>
              <a:t>Skriv inn en beskrivelse av målet</a:t>
            </a:r>
          </a:p>
          <a:p>
            <a:pPr lvl="1"/>
            <a:r>
              <a:rPr lang="nb-NO" dirty="0" smtClean="0"/>
              <a:t>Vurder å legge inn et kvantitativt mål</a:t>
            </a:r>
          </a:p>
          <a:p>
            <a:pPr lvl="2"/>
            <a:r>
              <a:rPr lang="nb-NO" dirty="0" smtClean="0"/>
              <a:t>Hvordan måler vi suksess?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68EC-EF4E-4527-968D-23E9EE46E4C8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vedutfordr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/>
          </a:bodyPr>
          <a:lstStyle>
            <a:lvl1pPr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-457200"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87425" indent="-457200">
              <a:buFont typeface="+mj-lt"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b-NO" dirty="0" smtClean="0"/>
              <a:t>Hovedutfordring</a:t>
            </a:r>
          </a:p>
          <a:p>
            <a:pPr lvl="4"/>
            <a:r>
              <a:rPr lang="nb-NO" dirty="0" smtClean="0"/>
              <a:t>Forklaring/utdyping av hovedutfordringen</a:t>
            </a:r>
          </a:p>
          <a:p>
            <a:pPr lvl="4"/>
            <a:r>
              <a:rPr lang="nb-NO" dirty="0" smtClean="0"/>
              <a:t>3-5 hovedutfordringer</a:t>
            </a:r>
          </a:p>
          <a:p>
            <a:pPr lvl="0"/>
            <a:r>
              <a:rPr lang="nb-NO" dirty="0" smtClean="0"/>
              <a:t>Hovedutfordring</a:t>
            </a:r>
          </a:p>
          <a:p>
            <a:pPr lvl="4"/>
            <a:r>
              <a:rPr lang="nb-NO" dirty="0" smtClean="0"/>
              <a:t>Forklaring/utdyping av hovedutfordringen</a:t>
            </a:r>
          </a:p>
          <a:p>
            <a:pPr lvl="4"/>
            <a:r>
              <a:rPr lang="nb-NO" dirty="0" smtClean="0"/>
              <a:t>3-5 hovedutfordringer</a:t>
            </a:r>
          </a:p>
          <a:p>
            <a:pPr lvl="0"/>
            <a:r>
              <a:rPr lang="nb-NO" dirty="0" smtClean="0"/>
              <a:t>Hovedutfordring</a:t>
            </a:r>
          </a:p>
          <a:p>
            <a:pPr lvl="4"/>
            <a:r>
              <a:rPr lang="nb-NO" dirty="0" smtClean="0"/>
              <a:t>Forklaring/utdyping av hovedutfordringen</a:t>
            </a:r>
          </a:p>
          <a:p>
            <a:pPr lvl="4"/>
            <a:r>
              <a:rPr lang="nb-NO" dirty="0" smtClean="0"/>
              <a:t>3-5 hovedutfordringer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68EC-EF4E-4527-968D-23E9EE46E4C8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ivalg og HU-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3"/>
          <p:cNvSpPr>
            <a:spLocks noGrp="1"/>
          </p:cNvSpPr>
          <p:nvPr>
            <p:ph type="body" sz="half" idx="12" hasCustomPrompt="1"/>
          </p:nvPr>
        </p:nvSpPr>
        <p:spPr>
          <a:xfrm>
            <a:off x="457202" y="1435102"/>
            <a:ext cx="3008313" cy="4691063"/>
          </a:xfrm>
          <a:solidFill>
            <a:schemeClr val="bg2"/>
          </a:solidFill>
        </p:spPr>
        <p:txBody>
          <a:bodyPr lIns="72000" tIns="72000" rIns="72000" bIns="72000">
            <a:normAutofit/>
          </a:bodyPr>
          <a:lstStyle>
            <a:lvl1pPr marL="342900" indent="-342900">
              <a:buFont typeface="+mj-lt"/>
              <a:buAutoNum type="arabicPeriod"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Hovedutfordring</a:t>
            </a:r>
          </a:p>
          <a:p>
            <a:pPr lvl="0"/>
            <a:r>
              <a:rPr lang="nb-NO" dirty="0" smtClean="0"/>
              <a:t>Hovedutfordring</a:t>
            </a:r>
          </a:p>
          <a:p>
            <a:pPr lvl="0"/>
            <a:r>
              <a:rPr lang="nb-NO" dirty="0" smtClean="0"/>
              <a:t>Hovedutfordring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571868" y="1457311"/>
            <a:ext cx="5114932" cy="462918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68EC-EF4E-4527-968D-23E9EE46E4C8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eivalg og tilt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2" y="273049"/>
            <a:ext cx="3008313" cy="1162051"/>
          </a:xfrm>
          <a:solidFill>
            <a:schemeClr val="bg2">
              <a:lumMod val="90000"/>
            </a:schemeClr>
          </a:solidFill>
        </p:spPr>
        <p:txBody>
          <a:bodyPr lIns="72000" tIns="72000" rIns="72000" bIns="72000"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nb-NO" dirty="0" smtClean="0"/>
              <a:t>Skriv </a:t>
            </a:r>
            <a:r>
              <a:rPr lang="nb-NO" dirty="0" err="1" smtClean="0"/>
              <a:t>veivalg</a:t>
            </a:r>
            <a:r>
              <a:rPr lang="nb-NO" dirty="0" smtClean="0"/>
              <a:t> inn her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575050" y="273052"/>
            <a:ext cx="5111750" cy="585311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Tiltak med beskrivelse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435102"/>
            <a:ext cx="3008313" cy="4691063"/>
          </a:xfrm>
          <a:solidFill>
            <a:schemeClr val="bg2"/>
          </a:solidFill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Legg inn en beskrivelse av </a:t>
            </a:r>
            <a:r>
              <a:rPr lang="nb-NO" dirty="0" err="1" smtClean="0"/>
              <a:t>veivalget</a:t>
            </a:r>
            <a:endParaRPr lang="nb-NO" dirty="0" smtClean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68EC-EF4E-4527-968D-23E9EE46E4C8}" type="datetimeFigureOut">
              <a:rPr lang="nb-NO" smtClean="0"/>
              <a:pPr/>
              <a:t>14.04.2015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43670"/>
            <a:ext cx="9144000" cy="51433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697232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515122"/>
            <a:ext cx="2133600" cy="2063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568EC-EF4E-4527-968D-23E9EE46E4C8}" type="datetimeFigureOut">
              <a:rPr lang="nb-NO" smtClean="0"/>
              <a:pPr/>
              <a:t>14.04.2015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515122"/>
            <a:ext cx="2895600" cy="2063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8" name="Bilde 7" descr="gk_white_transp.gi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072330" y="6429396"/>
            <a:ext cx="1785950" cy="311525"/>
          </a:xfrm>
          <a:prstGeom prst="rect">
            <a:avLst/>
          </a:prstGeom>
        </p:spPr>
      </p:pic>
      <p:pic>
        <p:nvPicPr>
          <p:cNvPr id="10" name="Picture 9" descr="GK_logo_grey"/>
          <p:cNvPicPr>
            <a:picLocks noChangeAspect="1" noChangeArrowheads="1"/>
          </p:cNvPicPr>
          <p:nvPr/>
        </p:nvPicPr>
        <p:blipFill>
          <a:blip r:embed="rId29" cstate="email">
            <a:lum bright="-40000" contrast="-84000"/>
          </a:blip>
          <a:srcRect r="-1097"/>
          <a:stretch>
            <a:fillRect/>
          </a:stretch>
        </p:blipFill>
        <p:spPr bwMode="auto">
          <a:xfrm>
            <a:off x="1" y="6418069"/>
            <a:ext cx="1571603" cy="43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7" r:id="rId3"/>
    <p:sldLayoutId id="2147483652" r:id="rId4"/>
    <p:sldLayoutId id="2147483653" r:id="rId5"/>
    <p:sldLayoutId id="2147483668" r:id="rId6"/>
    <p:sldLayoutId id="2147483687" r:id="rId7"/>
    <p:sldLayoutId id="2147483688" r:id="rId8"/>
    <p:sldLayoutId id="2147483656" r:id="rId9"/>
    <p:sldLayoutId id="2147483686" r:id="rId10"/>
    <p:sldLayoutId id="2147483667" r:id="rId11"/>
    <p:sldLayoutId id="2147483670" r:id="rId12"/>
    <p:sldLayoutId id="2147483684" r:id="rId13"/>
    <p:sldLayoutId id="2147483654" r:id="rId14"/>
    <p:sldLayoutId id="2147483671" r:id="rId15"/>
    <p:sldLayoutId id="2147483689" r:id="rId16"/>
    <p:sldLayoutId id="2147483669" r:id="rId17"/>
    <p:sldLayoutId id="2147483665" r:id="rId18"/>
    <p:sldLayoutId id="2147483690" r:id="rId19"/>
    <p:sldLayoutId id="2147483660" r:id="rId20"/>
    <p:sldLayoutId id="2147483666" r:id="rId21"/>
    <p:sldLayoutId id="2147483685" r:id="rId22"/>
    <p:sldLayoutId id="2147483657" r:id="rId23"/>
    <p:sldLayoutId id="2147483661" r:id="rId24"/>
    <p:sldLayoutId id="2147483658" r:id="rId25"/>
    <p:sldLayoutId id="2147483659" r:id="rId2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84150" indent="-1841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57188" indent="-182563" algn="l" defTabSz="914400" rtl="0" eaLnBrk="1" latinLnBrk="0" hangingPunct="1">
        <a:spcBef>
          <a:spcPct val="20000"/>
        </a:spcBef>
        <a:buFont typeface="Calibri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39750" indent="-182563" algn="l" defTabSz="80486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12788" indent="-184150" algn="l" defTabSz="914400" rtl="0" eaLnBrk="1" latinLnBrk="0" hangingPunct="1">
        <a:spcBef>
          <a:spcPct val="20000"/>
        </a:spcBef>
        <a:buFont typeface="Calibri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chemeClr val="accent1">
                    <a:lumMod val="75000"/>
                  </a:schemeClr>
                </a:solidFill>
              </a:rPr>
              <a:t>AbbVie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RESULTS OF A NORWEGIAN PATIENT SURVEY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Data from </a:t>
            </a:r>
            <a:r>
              <a:rPr lang="en-US" sz="1800" dirty="0" smtClean="0"/>
              <a:t>the patient </a:t>
            </a:r>
            <a:r>
              <a:rPr lang="en-US" sz="1800" dirty="0"/>
              <a:t>survey showed </a:t>
            </a:r>
            <a:r>
              <a:rPr lang="en-US" sz="1800" dirty="0" smtClean="0"/>
              <a:t>that IBD patients’ </a:t>
            </a:r>
            <a:r>
              <a:rPr lang="en-US" sz="1800" dirty="0"/>
              <a:t>quality of life has been reduced due to the </a:t>
            </a:r>
            <a:r>
              <a:rPr lang="en-US" sz="1800" dirty="0" smtClean="0"/>
              <a:t>diagnosis</a:t>
            </a:r>
          </a:p>
          <a:p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survey also </a:t>
            </a:r>
            <a:r>
              <a:rPr lang="en-US" sz="1800" dirty="0" smtClean="0"/>
              <a:t>revealed the seriousness of the reported, with a majority of  the respondents answering that </a:t>
            </a:r>
            <a:r>
              <a:rPr lang="en-US" sz="1800" dirty="0"/>
              <a:t>they </a:t>
            </a:r>
            <a:r>
              <a:rPr lang="en-US" sz="1800" dirty="0" smtClean="0"/>
              <a:t>feel </a:t>
            </a:r>
            <a:r>
              <a:rPr lang="en-US" sz="1800" dirty="0"/>
              <a:t>unusually tired and </a:t>
            </a:r>
            <a:r>
              <a:rPr lang="en-US" sz="1800" dirty="0" smtClean="0"/>
              <a:t>exhausted, isolated and unable to travel due to the diagnosis, among other things. </a:t>
            </a: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Increased </a:t>
            </a:r>
            <a:r>
              <a:rPr lang="en-US" sz="1800" dirty="0"/>
              <a:t>knowledge about the disease and </a:t>
            </a:r>
            <a:r>
              <a:rPr lang="en-US" sz="1800" dirty="0" smtClean="0"/>
              <a:t>the </a:t>
            </a:r>
            <a:r>
              <a:rPr lang="en-US" sz="1800" dirty="0"/>
              <a:t>importance of </a:t>
            </a:r>
            <a:r>
              <a:rPr lang="en-US" sz="1800" dirty="0" smtClean="0"/>
              <a:t>earlier diagnosis </a:t>
            </a:r>
            <a:r>
              <a:rPr lang="en-US" sz="1800" dirty="0"/>
              <a:t>are key  </a:t>
            </a:r>
            <a:r>
              <a:rPr lang="en-US" sz="1800" dirty="0" smtClean="0"/>
              <a:t>for patients to get the right kind of treatment.</a:t>
            </a: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Through </a:t>
            </a:r>
            <a:r>
              <a:rPr lang="en-US" sz="1800" dirty="0"/>
              <a:t>a media and PR campaign, the Norwegian National Association against digestive disorders (LMF) in collaboration with </a:t>
            </a:r>
            <a:r>
              <a:rPr lang="en-US" sz="1800" dirty="0" err="1"/>
              <a:t>AbbVie</a:t>
            </a:r>
            <a:r>
              <a:rPr lang="en-US" sz="1800" dirty="0"/>
              <a:t> Norway</a:t>
            </a:r>
            <a:r>
              <a:rPr lang="en-US" sz="1800" dirty="0" smtClean="0"/>
              <a:t>, </a:t>
            </a:r>
            <a:r>
              <a:rPr lang="en-US" sz="1800" dirty="0"/>
              <a:t>have leveraged the results of the survey </a:t>
            </a:r>
            <a:r>
              <a:rPr lang="en-US" sz="1800" dirty="0" smtClean="0"/>
              <a:t>to improve </a:t>
            </a:r>
            <a:r>
              <a:rPr lang="en-US" sz="1800" dirty="0"/>
              <a:t>awareness within the medical and political communities and among </a:t>
            </a:r>
            <a:r>
              <a:rPr lang="en-US" sz="1800" dirty="0" smtClean="0"/>
              <a:t>the general </a:t>
            </a:r>
            <a:r>
              <a:rPr lang="en-US" sz="1800" dirty="0"/>
              <a:t>public.</a:t>
            </a:r>
            <a:endParaRPr lang="nb-NO" sz="18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-15281" y="188640"/>
            <a:ext cx="4211960" cy="5620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smtClean="0">
                <a:solidFill>
                  <a:schemeClr val="bg1"/>
                </a:solidFill>
              </a:rPr>
              <a:t>CONCLUSIONS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27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In Norway, around 25 000 people </a:t>
            </a:r>
            <a:r>
              <a:rPr lang="en-US" sz="1800" dirty="0" smtClean="0"/>
              <a:t>are affected </a:t>
            </a:r>
            <a:r>
              <a:rPr lang="en-US" sz="1800" dirty="0"/>
              <a:t>by the chronic bowel </a:t>
            </a:r>
            <a:r>
              <a:rPr lang="en-US" sz="1800" dirty="0" smtClean="0"/>
              <a:t>diseases Ulcerative </a:t>
            </a:r>
            <a:r>
              <a:rPr lang="en-US" sz="1800" dirty="0"/>
              <a:t>Colitis and </a:t>
            </a:r>
            <a:r>
              <a:rPr lang="en-US" sz="1800" dirty="0" err="1"/>
              <a:t>Crohn's</a:t>
            </a:r>
            <a:r>
              <a:rPr lang="en-US" sz="1800" dirty="0"/>
              <a:t> disease. This is known as Inflammatory Bowel Diseases (IBD</a:t>
            </a:r>
            <a:r>
              <a:rPr lang="en-US" sz="1800" dirty="0" smtClean="0"/>
              <a:t>) - which lead </a:t>
            </a:r>
            <a:r>
              <a:rPr lang="en-US" sz="1800" dirty="0"/>
              <a:t>to social isolation, severe </a:t>
            </a:r>
            <a:r>
              <a:rPr lang="en-US" sz="1800" dirty="0" smtClean="0"/>
              <a:t>pain, involuntary </a:t>
            </a:r>
            <a:r>
              <a:rPr lang="en-US" sz="1800" dirty="0"/>
              <a:t>breaks in employment </a:t>
            </a:r>
            <a:r>
              <a:rPr lang="en-US" sz="1800" dirty="0" smtClean="0"/>
              <a:t>and studies, and a </a:t>
            </a:r>
            <a:r>
              <a:rPr lang="en-US" sz="1800" dirty="0"/>
              <a:t>reduced quality of life. IBD most commonly affects </a:t>
            </a:r>
            <a:r>
              <a:rPr lang="en-US" sz="1800" dirty="0" smtClean="0"/>
              <a:t>people between the ages of 17 and 35.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smtClean="0"/>
              <a:t>In </a:t>
            </a:r>
            <a:r>
              <a:rPr lang="en-US" sz="1800" dirty="0"/>
              <a:t>collaboration with </a:t>
            </a:r>
            <a:r>
              <a:rPr lang="en-US" sz="1800" dirty="0" err="1"/>
              <a:t>AbbVie</a:t>
            </a:r>
            <a:r>
              <a:rPr lang="en-US" sz="1800" dirty="0"/>
              <a:t> Norway, the Norwegian National Association against digestive disorders (</a:t>
            </a:r>
            <a:r>
              <a:rPr lang="en-US" sz="1800" dirty="0" smtClean="0"/>
              <a:t>LMF) has </a:t>
            </a:r>
            <a:r>
              <a:rPr lang="en-US" sz="1800" dirty="0"/>
              <a:t>conducted a </a:t>
            </a:r>
            <a:r>
              <a:rPr lang="en-US" sz="1800" dirty="0" smtClean="0"/>
              <a:t>patient survey </a:t>
            </a:r>
            <a:r>
              <a:rPr lang="en-US" sz="1800" dirty="0"/>
              <a:t>about </a:t>
            </a:r>
            <a:r>
              <a:rPr lang="en-US" sz="1800" dirty="0" smtClean="0"/>
              <a:t>their life with IBD, </a:t>
            </a:r>
            <a:r>
              <a:rPr lang="en-US" sz="1800" dirty="0"/>
              <a:t>the results of which </a:t>
            </a:r>
            <a:r>
              <a:rPr lang="en-US" sz="1800" dirty="0" smtClean="0"/>
              <a:t>were launched in May 2013.</a:t>
            </a:r>
            <a:endParaRPr lang="nb-NO" sz="1800" dirty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-15281" y="188640"/>
            <a:ext cx="4211960" cy="5620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smtClean="0">
                <a:solidFill>
                  <a:schemeClr val="bg1"/>
                </a:solidFill>
              </a:rPr>
              <a:t>BACKGROUND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8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</a:rPr>
              <a:t>Primary Objective</a:t>
            </a:r>
          </a:p>
          <a:p>
            <a:endParaRPr lang="en-US" sz="1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To </a:t>
            </a:r>
            <a:r>
              <a:rPr lang="en-US" sz="1800" dirty="0"/>
              <a:t>u</a:t>
            </a:r>
            <a:r>
              <a:rPr lang="en-US" sz="1800" dirty="0" smtClean="0"/>
              <a:t>se </a:t>
            </a:r>
            <a:r>
              <a:rPr lang="en-US" sz="1800" dirty="0"/>
              <a:t>the results of the patient survey to </a:t>
            </a:r>
            <a:r>
              <a:rPr lang="en-US" sz="1800" dirty="0" smtClean="0"/>
              <a:t>identify the specific problems and complications for people diagnosed with IBD</a:t>
            </a:r>
          </a:p>
          <a:p>
            <a:endParaRPr lang="en-US" sz="1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Secondary Objectives</a:t>
            </a:r>
          </a:p>
          <a:p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To use </a:t>
            </a:r>
            <a:r>
              <a:rPr lang="en-US" sz="1800" dirty="0"/>
              <a:t>the results of the survey </a:t>
            </a:r>
            <a:r>
              <a:rPr lang="en-US" sz="1800" dirty="0" smtClean="0"/>
              <a:t>as a tool to raise </a:t>
            </a:r>
            <a:r>
              <a:rPr lang="en-US" sz="1800" dirty="0"/>
              <a:t>public awareness </a:t>
            </a:r>
            <a:r>
              <a:rPr lang="en-US" sz="1800" dirty="0" smtClean="0"/>
              <a:t>of the diagnosis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To use the results as a contribution to improve IBD patients’ quality of life in the long run</a:t>
            </a:r>
          </a:p>
          <a:p>
            <a:endParaRPr lang="en-US" dirty="0" smtClean="0"/>
          </a:p>
          <a:p>
            <a:endParaRPr lang="en-US" sz="1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-15281" y="188640"/>
            <a:ext cx="4211960" cy="5620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smtClean="0">
                <a:solidFill>
                  <a:schemeClr val="bg1"/>
                </a:solidFill>
              </a:rPr>
              <a:t>AIMS AND OBJECTIVES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67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innhold 19"/>
          <p:cNvSpPr>
            <a:spLocks noGrp="1"/>
          </p:cNvSpPr>
          <p:nvPr>
            <p:ph idx="1"/>
          </p:nvPr>
        </p:nvSpPr>
        <p:spPr>
          <a:xfrm>
            <a:off x="467544" y="1268760"/>
            <a:ext cx="6972320" cy="4525963"/>
          </a:xfrm>
        </p:spPr>
        <p:txBody>
          <a:bodyPr>
            <a:normAutofit/>
          </a:bodyPr>
          <a:lstStyle/>
          <a:p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</a:rPr>
              <a:t>Data Collection</a:t>
            </a:r>
            <a:endParaRPr lang="en-US" sz="1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The survey was led by the Norwegian National Association against digestive disorders (LMF) in collaboration with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AbbVie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Norway, and conducted among LMF’s members. </a:t>
            </a:r>
          </a:p>
          <a:p>
            <a:pPr marL="469900" lvl="1" indent="-285750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An independent consultant, Geelmuyden.Kiese, was engaged to conduct the survey and analyze the results</a:t>
            </a:r>
          </a:p>
          <a:p>
            <a:endParaRPr lang="en-US" sz="1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-15281" y="188640"/>
            <a:ext cx="4211960" cy="5620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smtClean="0">
                <a:solidFill>
                  <a:schemeClr val="bg1"/>
                </a:solidFill>
              </a:rPr>
              <a:t>METHODS</a:t>
            </a:r>
            <a:endParaRPr lang="nb-NO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340768"/>
            <a:ext cx="6972320" cy="4525963"/>
          </a:xfrm>
        </p:spPr>
        <p:txBody>
          <a:bodyPr>
            <a:normAutofit lnSpcReduction="10000"/>
          </a:bodyPr>
          <a:lstStyle/>
          <a:p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</a:rPr>
              <a:t>Key findings from the patient survey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424 people responded to the survey within 3 weeks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333 of the respondents were women. 92 were men.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9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out of 10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respond that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they feel unusually tired and exhausted due to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the diagnosis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8 of 10 respond that they feel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their quality of life has been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reduced due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to the diagnosis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7 of 10 respond that the diagnosis has made it more difficult to attend work and/or studies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7 of 10 cannot, due to the diagnosis, live as they whish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6 of 10 are now more isolated from their surroundings than before the diagnosis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9 of 10 has experienced to fail to attend social gatherings due to the diagnosis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-30645" y="199992"/>
            <a:ext cx="4211960" cy="5620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smtClean="0">
                <a:solidFill>
                  <a:schemeClr val="bg1"/>
                </a:solidFill>
              </a:rPr>
              <a:t>RESULTS - 1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3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340768"/>
            <a:ext cx="6972320" cy="4525963"/>
          </a:xfrm>
        </p:spPr>
        <p:txBody>
          <a:bodyPr>
            <a:normAutofit/>
          </a:bodyPr>
          <a:lstStyle/>
          <a:p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</a:rPr>
              <a:t>Key findings from the patient survey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7 of 10 respond that the diagnosis makes it difficult to attend training and keep in shape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7 of 10 say that they have had to reduce leisure activities due to the diagnosis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6 of 10 has experienced not being able to travel due to the diagnosis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Almost half of the respondents have had to quit a job due to the diagnosis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One in three say that they have had to interrupt work or studies because of the diagnosis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Only half respond that their employer has assisted in facilitating their working conditions so they may perform their job despite the illness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Approximately 15 % respond that their diagnosis has made it more difficult to find a partner 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-15281" y="188640"/>
            <a:ext cx="4211960" cy="5620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smtClean="0">
                <a:solidFill>
                  <a:schemeClr val="bg1"/>
                </a:solidFill>
              </a:rPr>
              <a:t>RESULTS - 2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4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412776"/>
            <a:ext cx="6972320" cy="4525963"/>
          </a:xfrm>
        </p:spPr>
        <p:txBody>
          <a:bodyPr/>
          <a:lstStyle/>
          <a:p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</a:rPr>
              <a:t>Media coverage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Several media outlets covered the results of the survey in May 2013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One of the largest national newspapers in Norway referred to the article on its front page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The largest commercial television station in Norway interviewed a patient in their studio on their morning show.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Norwegian National Association against digestive disorders (LMF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) published articles on their website</a:t>
            </a:r>
          </a:p>
          <a:p>
            <a:endParaRPr lang="en-US" sz="1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b-NO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-15281" y="188640"/>
            <a:ext cx="4211960" cy="5620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smtClean="0">
                <a:solidFill>
                  <a:schemeClr val="bg1"/>
                </a:solidFill>
              </a:rPr>
              <a:t>RESULTS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2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052736"/>
            <a:ext cx="7044328" cy="4886003"/>
          </a:xfrm>
        </p:spPr>
        <p:txBody>
          <a:bodyPr/>
          <a:lstStyle/>
          <a:p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</a:rPr>
              <a:t>Media coverage of the survey results</a:t>
            </a:r>
          </a:p>
          <a:p>
            <a:endParaRPr lang="en-US" sz="1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b-NO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-15281" y="188640"/>
            <a:ext cx="4211960" cy="5620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smtClean="0">
                <a:solidFill>
                  <a:schemeClr val="bg1"/>
                </a:solidFill>
              </a:rPr>
              <a:t>RESULTS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94777"/>
            <a:ext cx="2475122" cy="34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94777"/>
            <a:ext cx="2462553" cy="34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2739018" cy="346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32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052736"/>
            <a:ext cx="7044328" cy="4886003"/>
          </a:xfrm>
        </p:spPr>
        <p:txBody>
          <a:bodyPr/>
          <a:lstStyle/>
          <a:p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</a:rPr>
              <a:t>Media coverage of the survey results</a:t>
            </a:r>
          </a:p>
          <a:p>
            <a:endParaRPr lang="en-US" sz="1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b-NO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-15281" y="188640"/>
            <a:ext cx="4211960" cy="5620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smtClean="0">
                <a:solidFill>
                  <a:schemeClr val="bg1"/>
                </a:solidFill>
              </a:rPr>
              <a:t>RESULTS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77221"/>
            <a:ext cx="2593296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50944"/>
            <a:ext cx="2383367" cy="307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5759"/>
            <a:ext cx="2128151" cy="305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953445"/>
      </p:ext>
    </p:extLst>
  </p:cSld>
  <p:clrMapOvr>
    <a:masterClrMapping/>
  </p:clrMapOvr>
</p:sld>
</file>

<file path=ppt/theme/theme1.xml><?xml version="1.0" encoding="utf-8"?>
<a:theme xmlns:a="http://schemas.openxmlformats.org/drawingml/2006/main" name="GK Powerpoint NO NY MAL">
  <a:themeElements>
    <a:clrScheme name="Geelmuyden.Kiese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366092"/>
      </a:accent1>
      <a:accent2>
        <a:srgbClr val="953734"/>
      </a:accent2>
      <a:accent3>
        <a:srgbClr val="76923C"/>
      </a:accent3>
      <a:accent4>
        <a:srgbClr val="5F497A"/>
      </a:accent4>
      <a:accent5>
        <a:srgbClr val="31859B"/>
      </a:accent5>
      <a:accent6>
        <a:srgbClr val="E36C09"/>
      </a:accent6>
      <a:hlink>
        <a:srgbClr val="366092"/>
      </a:hlink>
      <a:folHlink>
        <a:srgbClr val="3F3F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ustomStatus xmlns="http://schemas.microsoft.com/sharepoint/v3/fields" xsi:nil="true"/>
    <CustomDocumentCategory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K Powerpoint NO NY MAL" ma:contentTypeID="0x0101008852C47AB89E424CBB8EB39449AB09F3003051CCE78FE38641AB566FB1F68C3B1200FFF2B614E357A54DAA8CB55C102F297A" ma:contentTypeVersion="13" ma:contentTypeDescription="" ma:contentTypeScope="" ma:versionID="646023ff2b6aeb00be8d898174ab5850">
  <xsd:schema xmlns:xsd="http://www.w3.org/2001/XMLSchema" xmlns:p="http://schemas.microsoft.com/office/2006/metadata/properties" xmlns:ns2="http://schemas.microsoft.com/sharepoint/v3/fields" targetNamespace="http://schemas.microsoft.com/office/2006/metadata/properties" ma:root="true" ma:fieldsID="c193c83e4636c7a3ae1b12d121b73e30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CustomDocumentCategory" minOccurs="0"/>
                <xsd:element ref="ns2:CustomStatu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CustomDocumentCategory" ma:index="8" nillable="true" ma:displayName="Document Type" ma:format="Dropdown" ma:internalName="CustomDocumentCategory" ma:readOnly="false">
      <xsd:simpleType>
        <xsd:restriction base="dms:Choice">
          <xsd:enumeration value="Acknowledgement of order"/>
          <xsd:enumeration value="Agenda"/>
          <xsd:enumeration value="Brief"/>
          <xsd:enumeration value="Budget"/>
          <xsd:enumeration value="Case"/>
          <xsd:enumeration value="Communication plan"/>
          <xsd:enumeration value="Evaluation"/>
          <xsd:enumeration value="External"/>
          <xsd:enumeration value="Interim Report"/>
          <xsd:enumeration value="Internal"/>
          <xsd:enumeration value="Offer"/>
          <xsd:enumeration value="OSE Filing"/>
          <xsd:enumeration value="Pitch"/>
          <xsd:enumeration value="Presentation"/>
          <xsd:enumeration value="Press material"/>
          <xsd:enumeration value="Press release"/>
          <xsd:enumeration value="Project administration"/>
          <xsd:enumeration value="Reference"/>
          <xsd:enumeration value="Research"/>
          <xsd:enumeration value="Strategy documents"/>
          <xsd:enumeration value="Summary"/>
          <xsd:enumeration value="Time Schedule"/>
          <xsd:enumeration value="Q&amp;A"/>
        </xsd:restriction>
      </xsd:simpleType>
    </xsd:element>
    <xsd:element name="CustomStatus" ma:index="9" nillable="true" ma:displayName="Status" ma:format="Dropdown" ma:internalName="CustomStatus">
      <xsd:simpleType>
        <xsd:restriction base="dms:Choice">
          <xsd:enumeration value="Draft"/>
          <xsd:enumeration value="In progress"/>
          <xsd:enumeration value="Finaliz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83486D7-7904-4D41-835D-ADBA748BA7F6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/field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DE1462-6B70-4F3C-88EA-B378FEF5AD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95729B-E80D-4750-8742-7D44E554C3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GK%20Powerpoint%20NO%20NY%20MAL</Template>
  <TotalTime>477</TotalTime>
  <Words>680</Words>
  <Application>Microsoft Office PowerPoint</Application>
  <PresentationFormat>On-screen Show (4:3)</PresentationFormat>
  <Paragraphs>65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GK Powerpoint NO NY MAL</vt:lpstr>
      <vt:lpstr>AbbVie THE RESULTS OF A NORWEGIAN PATIENT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Marie Fottland</dc:creator>
  <cp:lastModifiedBy>Naess, Elisabeth</cp:lastModifiedBy>
  <cp:revision>26</cp:revision>
  <cp:lastPrinted>2013-09-20T18:15:23Z</cp:lastPrinted>
  <dcterms:created xsi:type="dcterms:W3CDTF">2013-05-22T13:07:29Z</dcterms:created>
  <dcterms:modified xsi:type="dcterms:W3CDTF">2015-04-14T14:56:35Z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0x0101008852C47AB89E424CBB8EB39449AB09F3003051CCE78FE38641AB566FB1F68C3B1200FFF2B614E357A54DAA8CB55C102F297A</vt:lpwstr>
  </property>
</Properties>
</file>